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815" r:id="rId2"/>
    <p:sldId id="257" r:id="rId3"/>
    <p:sldId id="804" r:id="rId4"/>
    <p:sldId id="811" r:id="rId5"/>
    <p:sldId id="803" r:id="rId6"/>
    <p:sldId id="259" r:id="rId7"/>
    <p:sldId id="802" r:id="rId8"/>
    <p:sldId id="258" r:id="rId9"/>
    <p:sldId id="806" r:id="rId10"/>
    <p:sldId id="312" r:id="rId11"/>
    <p:sldId id="810" r:id="rId12"/>
    <p:sldId id="805" r:id="rId13"/>
    <p:sldId id="814" r:id="rId14"/>
    <p:sldId id="350" r:id="rId15"/>
    <p:sldId id="80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24DD61-20CF-4707-88C0-C46722EC4372}" v="39" dt="2025-12-02T09:16:17.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Mithia" userId="0089421a-288b-4cc2-81e7-9d654d8ad0c9" providerId="ADAL" clId="{BD073A79-8E32-408C-B2C1-318726725A42}"/>
    <pc:docChg chg="undo redo custSel addSld delSld modSld sldOrd">
      <pc:chgData name="Catherine Mithia" userId="0089421a-288b-4cc2-81e7-9d654d8ad0c9" providerId="ADAL" clId="{BD073A79-8E32-408C-B2C1-318726725A42}" dt="2025-12-03T03:34:16.893" v="6005" actId="20577"/>
      <pc:docMkLst>
        <pc:docMk/>
      </pc:docMkLst>
      <pc:sldChg chg="addSp modSp mod setBg">
        <pc:chgData name="Catherine Mithia" userId="0089421a-288b-4cc2-81e7-9d654d8ad0c9" providerId="ADAL" clId="{BD073A79-8E32-408C-B2C1-318726725A42}" dt="2025-12-03T03:34:16.893" v="6005" actId="20577"/>
        <pc:sldMkLst>
          <pc:docMk/>
          <pc:sldMk cId="2976406605" sldId="256"/>
        </pc:sldMkLst>
        <pc:spChg chg="mod">
          <ac:chgData name="Catherine Mithia" userId="0089421a-288b-4cc2-81e7-9d654d8ad0c9" providerId="ADAL" clId="{BD073A79-8E32-408C-B2C1-318726725A42}" dt="2025-12-03T03:34:16.893" v="6005" actId="20577"/>
          <ac:spMkLst>
            <pc:docMk/>
            <pc:sldMk cId="2976406605" sldId="256"/>
            <ac:spMk id="2" creationId="{DA829C71-487C-5D10-0E91-9EA945D840E1}"/>
          </ac:spMkLst>
        </pc:spChg>
        <pc:spChg chg="mod">
          <ac:chgData name="Catherine Mithia" userId="0089421a-288b-4cc2-81e7-9d654d8ad0c9" providerId="ADAL" clId="{BD073A79-8E32-408C-B2C1-318726725A42}" dt="2025-12-02T14:42:04.502" v="5912" actId="26606"/>
          <ac:spMkLst>
            <pc:docMk/>
            <pc:sldMk cId="2976406605" sldId="256"/>
            <ac:spMk id="3" creationId="{80779909-5AC2-88FD-6B51-2DBA27263CED}"/>
          </ac:spMkLst>
        </pc:spChg>
        <pc:spChg chg="mod ord">
          <ac:chgData name="Catherine Mithia" userId="0089421a-288b-4cc2-81e7-9d654d8ad0c9" providerId="ADAL" clId="{BD073A79-8E32-408C-B2C1-318726725A42}" dt="2025-12-02T14:42:04.502" v="5912" actId="26606"/>
          <ac:spMkLst>
            <pc:docMk/>
            <pc:sldMk cId="2976406605" sldId="256"/>
            <ac:spMk id="4" creationId="{AA5CDF63-5E29-D413-FECA-B4D5A12EAD35}"/>
          </ac:spMkLst>
        </pc:spChg>
        <pc:spChg chg="mod">
          <ac:chgData name="Catherine Mithia" userId="0089421a-288b-4cc2-81e7-9d654d8ad0c9" providerId="ADAL" clId="{BD073A79-8E32-408C-B2C1-318726725A42}" dt="2025-12-02T14:42:04.502" v="5912" actId="26606"/>
          <ac:spMkLst>
            <pc:docMk/>
            <pc:sldMk cId="2976406605" sldId="256"/>
            <ac:spMk id="5" creationId="{8FD6B534-C5A3-9BA8-2AA3-5F64330BC36B}"/>
          </ac:spMkLst>
        </pc:spChg>
        <pc:spChg chg="mod">
          <ac:chgData name="Catherine Mithia" userId="0089421a-288b-4cc2-81e7-9d654d8ad0c9" providerId="ADAL" clId="{BD073A79-8E32-408C-B2C1-318726725A42}" dt="2025-12-02T14:42:04.502" v="5912" actId="26606"/>
          <ac:spMkLst>
            <pc:docMk/>
            <pc:sldMk cId="2976406605" sldId="256"/>
            <ac:spMk id="6" creationId="{4A8DA968-9745-4C80-3407-C5B9C4E251B1}"/>
          </ac:spMkLst>
        </pc:spChg>
        <pc:spChg chg="add">
          <ac:chgData name="Catherine Mithia" userId="0089421a-288b-4cc2-81e7-9d654d8ad0c9" providerId="ADAL" clId="{BD073A79-8E32-408C-B2C1-318726725A42}" dt="2025-12-02T14:42:04.502" v="5912" actId="26606"/>
          <ac:spMkLst>
            <pc:docMk/>
            <pc:sldMk cId="2976406605" sldId="256"/>
            <ac:spMk id="11" creationId="{13FE9996-7EAC-4679-B37D-C1045F42F954}"/>
          </ac:spMkLst>
        </pc:spChg>
        <pc:spChg chg="add">
          <ac:chgData name="Catherine Mithia" userId="0089421a-288b-4cc2-81e7-9d654d8ad0c9" providerId="ADAL" clId="{BD073A79-8E32-408C-B2C1-318726725A42}" dt="2025-12-02T14:42:04.502" v="5912" actId="26606"/>
          <ac:spMkLst>
            <pc:docMk/>
            <pc:sldMk cId="2976406605" sldId="256"/>
            <ac:spMk id="13" creationId="{761DF1FE-5CC8-43D2-A76C-93C76EEDE1E9}"/>
          </ac:spMkLst>
        </pc:spChg>
        <pc:spChg chg="add">
          <ac:chgData name="Catherine Mithia" userId="0089421a-288b-4cc2-81e7-9d654d8ad0c9" providerId="ADAL" clId="{BD073A79-8E32-408C-B2C1-318726725A42}" dt="2025-12-02T14:42:04.502" v="5912" actId="26606"/>
          <ac:spMkLst>
            <pc:docMk/>
            <pc:sldMk cId="2976406605" sldId="256"/>
            <ac:spMk id="17" creationId="{CECF0FC6-D57B-48B6-9036-F4FFD91A4B34}"/>
          </ac:spMkLst>
        </pc:spChg>
        <pc:spChg chg="add">
          <ac:chgData name="Catherine Mithia" userId="0089421a-288b-4cc2-81e7-9d654d8ad0c9" providerId="ADAL" clId="{BD073A79-8E32-408C-B2C1-318726725A42}" dt="2025-12-02T14:42:04.502" v="5912" actId="26606"/>
          <ac:spMkLst>
            <pc:docMk/>
            <pc:sldMk cId="2976406605" sldId="256"/>
            <ac:spMk id="19" creationId="{717A211C-5863-4303-AC3D-AEBFDF6D6A4C}"/>
          </ac:spMkLst>
        </pc:spChg>
        <pc:spChg chg="add">
          <ac:chgData name="Catherine Mithia" userId="0089421a-288b-4cc2-81e7-9d654d8ad0c9" providerId="ADAL" clId="{BD073A79-8E32-408C-B2C1-318726725A42}" dt="2025-12-02T14:42:04.502" v="5912" actId="26606"/>
          <ac:spMkLst>
            <pc:docMk/>
            <pc:sldMk cId="2976406605" sldId="256"/>
            <ac:spMk id="21" creationId="{087519CD-2FFF-42E3-BB0C-FEAA828BA5DB}"/>
          </ac:spMkLst>
        </pc:spChg>
      </pc:sldChg>
      <pc:sldChg chg="modSp mod ord">
        <pc:chgData name="Catherine Mithia" userId="0089421a-288b-4cc2-81e7-9d654d8ad0c9" providerId="ADAL" clId="{BD073A79-8E32-408C-B2C1-318726725A42}" dt="2025-12-02T05:13:52.612" v="30" actId="20577"/>
        <pc:sldMkLst>
          <pc:docMk/>
          <pc:sldMk cId="4233883356" sldId="258"/>
        </pc:sldMkLst>
        <pc:graphicFrameChg chg="modGraphic">
          <ac:chgData name="Catherine Mithia" userId="0089421a-288b-4cc2-81e7-9d654d8ad0c9" providerId="ADAL" clId="{BD073A79-8E32-408C-B2C1-318726725A42}" dt="2025-12-02T05:13:52.612" v="30" actId="20577"/>
          <ac:graphicFrameMkLst>
            <pc:docMk/>
            <pc:sldMk cId="4233883356" sldId="258"/>
            <ac:graphicFrameMk id="8" creationId="{7D23CC53-15C9-97C8-6C29-BA60954E8366}"/>
          </ac:graphicFrameMkLst>
        </pc:graphicFrameChg>
      </pc:sldChg>
      <pc:sldChg chg="modSp mod ord">
        <pc:chgData name="Catherine Mithia" userId="0089421a-288b-4cc2-81e7-9d654d8ad0c9" providerId="ADAL" clId="{BD073A79-8E32-408C-B2C1-318726725A42}" dt="2025-12-02T08:29:32.298" v="4923" actId="1076"/>
        <pc:sldMkLst>
          <pc:docMk/>
          <pc:sldMk cId="1960044210" sldId="259"/>
        </pc:sldMkLst>
        <pc:spChg chg="mod">
          <ac:chgData name="Catherine Mithia" userId="0089421a-288b-4cc2-81e7-9d654d8ad0c9" providerId="ADAL" clId="{BD073A79-8E32-408C-B2C1-318726725A42}" dt="2025-12-02T08:29:32.298" v="4923" actId="1076"/>
          <ac:spMkLst>
            <pc:docMk/>
            <pc:sldMk cId="1960044210" sldId="259"/>
            <ac:spMk id="10" creationId="{E8D402F0-3767-5A7E-8E51-3B3EA2C8705F}"/>
          </ac:spMkLst>
        </pc:spChg>
        <pc:spChg chg="mod">
          <ac:chgData name="Catherine Mithia" userId="0089421a-288b-4cc2-81e7-9d654d8ad0c9" providerId="ADAL" clId="{BD073A79-8E32-408C-B2C1-318726725A42}" dt="2025-12-02T08:29:28.998" v="4922" actId="1076"/>
          <ac:spMkLst>
            <pc:docMk/>
            <pc:sldMk cId="1960044210" sldId="259"/>
            <ac:spMk id="15" creationId="{316B775C-4CAA-2ADF-BEDA-E1C33C938696}"/>
          </ac:spMkLst>
        </pc:spChg>
      </pc:sldChg>
      <pc:sldChg chg="delSp del mod">
        <pc:chgData name="Catherine Mithia" userId="0089421a-288b-4cc2-81e7-9d654d8ad0c9" providerId="ADAL" clId="{BD073A79-8E32-408C-B2C1-318726725A42}" dt="2025-12-02T08:43:38.556" v="5167" actId="47"/>
        <pc:sldMkLst>
          <pc:docMk/>
          <pc:sldMk cId="4052888532" sldId="260"/>
        </pc:sldMkLst>
        <pc:spChg chg="del">
          <ac:chgData name="Catherine Mithia" userId="0089421a-288b-4cc2-81e7-9d654d8ad0c9" providerId="ADAL" clId="{BD073A79-8E32-408C-B2C1-318726725A42}" dt="2025-12-02T08:03:37.868" v="3585" actId="478"/>
          <ac:spMkLst>
            <pc:docMk/>
            <pc:sldMk cId="4052888532" sldId="260"/>
            <ac:spMk id="2" creationId="{201B145A-949B-60EB-AB0C-45269B09A74E}"/>
          </ac:spMkLst>
        </pc:spChg>
        <pc:graphicFrameChg chg="del">
          <ac:chgData name="Catherine Mithia" userId="0089421a-288b-4cc2-81e7-9d654d8ad0c9" providerId="ADAL" clId="{BD073A79-8E32-408C-B2C1-318726725A42}" dt="2025-12-02T08:03:35.555" v="3584" actId="478"/>
          <ac:graphicFrameMkLst>
            <pc:docMk/>
            <pc:sldMk cId="4052888532" sldId="260"/>
            <ac:graphicFrameMk id="9" creationId="{C111D73F-9CB1-0370-5C79-240E0FDF7E35}"/>
          </ac:graphicFrameMkLst>
        </pc:graphicFrameChg>
      </pc:sldChg>
      <pc:sldChg chg="addSp delSp modSp del mod">
        <pc:chgData name="Catherine Mithia" userId="0089421a-288b-4cc2-81e7-9d654d8ad0c9" providerId="ADAL" clId="{BD073A79-8E32-408C-B2C1-318726725A42}" dt="2025-12-02T08:19:33.217" v="4879" actId="47"/>
        <pc:sldMkLst>
          <pc:docMk/>
          <pc:sldMk cId="169172226" sldId="262"/>
        </pc:sldMkLst>
        <pc:spChg chg="del mod">
          <ac:chgData name="Catherine Mithia" userId="0089421a-288b-4cc2-81e7-9d654d8ad0c9" providerId="ADAL" clId="{BD073A79-8E32-408C-B2C1-318726725A42}" dt="2025-12-02T08:03:50.614" v="3588" actId="478"/>
          <ac:spMkLst>
            <pc:docMk/>
            <pc:sldMk cId="169172226" sldId="262"/>
            <ac:spMk id="2" creationId="{201B145A-949B-60EB-AB0C-45269B09A74E}"/>
          </ac:spMkLst>
        </pc:spChg>
        <pc:spChg chg="del">
          <ac:chgData name="Catherine Mithia" userId="0089421a-288b-4cc2-81e7-9d654d8ad0c9" providerId="ADAL" clId="{BD073A79-8E32-408C-B2C1-318726725A42}" dt="2025-12-02T08:03:46.161" v="3587" actId="478"/>
          <ac:spMkLst>
            <pc:docMk/>
            <pc:sldMk cId="169172226" sldId="262"/>
            <ac:spMk id="3" creationId="{8277AC77-E65D-A31D-3E15-D27597FD2A00}"/>
          </ac:spMkLst>
        </pc:spChg>
        <pc:spChg chg="add mod">
          <ac:chgData name="Catherine Mithia" userId="0089421a-288b-4cc2-81e7-9d654d8ad0c9" providerId="ADAL" clId="{BD073A79-8E32-408C-B2C1-318726725A42}" dt="2025-12-02T08:03:46.161" v="3587" actId="478"/>
          <ac:spMkLst>
            <pc:docMk/>
            <pc:sldMk cId="169172226" sldId="262"/>
            <ac:spMk id="9" creationId="{FD75C82E-B26A-12C0-3FCC-44B031D66DD9}"/>
          </ac:spMkLst>
        </pc:spChg>
        <pc:spChg chg="add mod">
          <ac:chgData name="Catherine Mithia" userId="0089421a-288b-4cc2-81e7-9d654d8ad0c9" providerId="ADAL" clId="{BD073A79-8E32-408C-B2C1-318726725A42}" dt="2025-12-02T08:03:50.614" v="3588" actId="478"/>
          <ac:spMkLst>
            <pc:docMk/>
            <pc:sldMk cId="169172226" sldId="262"/>
            <ac:spMk id="11" creationId="{B5AC5E67-2822-BAB5-418D-8A87126D2284}"/>
          </ac:spMkLst>
        </pc:spChg>
      </pc:sldChg>
      <pc:sldChg chg="del">
        <pc:chgData name="Catherine Mithia" userId="0089421a-288b-4cc2-81e7-9d654d8ad0c9" providerId="ADAL" clId="{BD073A79-8E32-408C-B2C1-318726725A42}" dt="2025-12-02T08:04:26.035" v="3598" actId="47"/>
        <pc:sldMkLst>
          <pc:docMk/>
          <pc:sldMk cId="1090657868" sldId="311"/>
        </pc:sldMkLst>
      </pc:sldChg>
      <pc:sldChg chg="modSp mod modNotesTx">
        <pc:chgData name="Catherine Mithia" userId="0089421a-288b-4cc2-81e7-9d654d8ad0c9" providerId="ADAL" clId="{BD073A79-8E32-408C-B2C1-318726725A42}" dt="2025-12-02T08:00:10.722" v="3357" actId="20577"/>
        <pc:sldMkLst>
          <pc:docMk/>
          <pc:sldMk cId="2122666231" sldId="312"/>
        </pc:sldMkLst>
        <pc:spChg chg="mod">
          <ac:chgData name="Catherine Mithia" userId="0089421a-288b-4cc2-81e7-9d654d8ad0c9" providerId="ADAL" clId="{BD073A79-8E32-408C-B2C1-318726725A42}" dt="2025-12-02T05:15:53.733" v="59" actId="20577"/>
          <ac:spMkLst>
            <pc:docMk/>
            <pc:sldMk cId="2122666231" sldId="312"/>
            <ac:spMk id="2" creationId="{9352E4DA-3ECF-155A-2ED8-A4C050FBCF3F}"/>
          </ac:spMkLst>
        </pc:spChg>
        <pc:spChg chg="mod">
          <ac:chgData name="Catherine Mithia" userId="0089421a-288b-4cc2-81e7-9d654d8ad0c9" providerId="ADAL" clId="{BD073A79-8E32-408C-B2C1-318726725A42}" dt="2025-12-02T07:59:53.632" v="3349" actId="113"/>
          <ac:spMkLst>
            <pc:docMk/>
            <pc:sldMk cId="2122666231" sldId="312"/>
            <ac:spMk id="3" creationId="{461DCB53-15FF-3D41-971B-8B096D9800AA}"/>
          </ac:spMkLst>
        </pc:spChg>
      </pc:sldChg>
      <pc:sldChg chg="del">
        <pc:chgData name="Catherine Mithia" userId="0089421a-288b-4cc2-81e7-9d654d8ad0c9" providerId="ADAL" clId="{BD073A79-8E32-408C-B2C1-318726725A42}" dt="2025-12-02T07:26:58.198" v="2853" actId="47"/>
        <pc:sldMkLst>
          <pc:docMk/>
          <pc:sldMk cId="4282836332" sldId="318"/>
        </pc:sldMkLst>
      </pc:sldChg>
      <pc:sldChg chg="addSp delSp modSp del mod">
        <pc:chgData name="Catherine Mithia" userId="0089421a-288b-4cc2-81e7-9d654d8ad0c9" providerId="ADAL" clId="{BD073A79-8E32-408C-B2C1-318726725A42}" dt="2025-12-02T08:06:04.727" v="3600" actId="47"/>
        <pc:sldMkLst>
          <pc:docMk/>
          <pc:sldMk cId="1824602178" sldId="349"/>
        </pc:sldMkLst>
        <pc:spChg chg="del">
          <ac:chgData name="Catherine Mithia" userId="0089421a-288b-4cc2-81e7-9d654d8ad0c9" providerId="ADAL" clId="{BD073A79-8E32-408C-B2C1-318726725A42}" dt="2025-12-02T08:03:55.112" v="3589" actId="478"/>
          <ac:spMkLst>
            <pc:docMk/>
            <pc:sldMk cId="1824602178" sldId="349"/>
            <ac:spMk id="2" creationId="{201B145A-949B-60EB-AB0C-45269B09A74E}"/>
          </ac:spMkLst>
        </pc:spChg>
        <pc:spChg chg="add mod">
          <ac:chgData name="Catherine Mithia" userId="0089421a-288b-4cc2-81e7-9d654d8ad0c9" providerId="ADAL" clId="{BD073A79-8E32-408C-B2C1-318726725A42}" dt="2025-12-02T08:03:55.112" v="3589" actId="478"/>
          <ac:spMkLst>
            <pc:docMk/>
            <pc:sldMk cId="1824602178" sldId="349"/>
            <ac:spMk id="9" creationId="{1D94417A-7D2B-5D28-614B-1B3884A5223F}"/>
          </ac:spMkLst>
        </pc:spChg>
        <pc:graphicFrameChg chg="del">
          <ac:chgData name="Catherine Mithia" userId="0089421a-288b-4cc2-81e7-9d654d8ad0c9" providerId="ADAL" clId="{BD073A79-8E32-408C-B2C1-318726725A42}" dt="2025-12-02T08:03:57.575" v="3590" actId="478"/>
          <ac:graphicFrameMkLst>
            <pc:docMk/>
            <pc:sldMk cId="1824602178" sldId="349"/>
            <ac:graphicFrameMk id="8" creationId="{ED80D91A-C487-81EC-7781-8994BB0A4C4E}"/>
          </ac:graphicFrameMkLst>
        </pc:graphicFrameChg>
      </pc:sldChg>
      <pc:sldChg chg="addSp delSp modSp mod">
        <pc:chgData name="Catherine Mithia" userId="0089421a-288b-4cc2-81e7-9d654d8ad0c9" providerId="ADAL" clId="{BD073A79-8E32-408C-B2C1-318726725A42}" dt="2025-12-03T03:33:43.671" v="6003" actId="20577"/>
        <pc:sldMkLst>
          <pc:docMk/>
          <pc:sldMk cId="1895465155" sldId="350"/>
        </pc:sldMkLst>
        <pc:spChg chg="del">
          <ac:chgData name="Catherine Mithia" userId="0089421a-288b-4cc2-81e7-9d654d8ad0c9" providerId="ADAL" clId="{BD073A79-8E32-408C-B2C1-318726725A42}" dt="2025-12-02T08:04:02.246" v="3591" actId="478"/>
          <ac:spMkLst>
            <pc:docMk/>
            <pc:sldMk cId="1895465155" sldId="350"/>
            <ac:spMk id="2" creationId="{201B145A-949B-60EB-AB0C-45269B09A74E}"/>
          </ac:spMkLst>
        </pc:spChg>
        <pc:spChg chg="mod">
          <ac:chgData name="Catherine Mithia" userId="0089421a-288b-4cc2-81e7-9d654d8ad0c9" providerId="ADAL" clId="{BD073A79-8E32-408C-B2C1-318726725A42}" dt="2025-12-03T03:33:43.671" v="6003" actId="20577"/>
          <ac:spMkLst>
            <pc:docMk/>
            <pc:sldMk cId="1895465155" sldId="350"/>
            <ac:spMk id="3" creationId="{8277AC77-E65D-A31D-3E15-D27597FD2A00}"/>
          </ac:spMkLst>
        </pc:spChg>
        <pc:spChg chg="add del mod">
          <ac:chgData name="Catherine Mithia" userId="0089421a-288b-4cc2-81e7-9d654d8ad0c9" providerId="ADAL" clId="{BD073A79-8E32-408C-B2C1-318726725A42}" dt="2025-12-03T03:33:30.970" v="5987" actId="20577"/>
          <ac:spMkLst>
            <pc:docMk/>
            <pc:sldMk cId="1895465155" sldId="350"/>
            <ac:spMk id="9" creationId="{6320AE9F-15B1-81F0-B79C-81A5A4CB6F0D}"/>
          </ac:spMkLst>
        </pc:spChg>
        <pc:spChg chg="add">
          <ac:chgData name="Catherine Mithia" userId="0089421a-288b-4cc2-81e7-9d654d8ad0c9" providerId="ADAL" clId="{BD073A79-8E32-408C-B2C1-318726725A42}" dt="2025-12-02T08:16:35.403" v="4504"/>
          <ac:spMkLst>
            <pc:docMk/>
            <pc:sldMk cId="1895465155" sldId="350"/>
            <ac:spMk id="10" creationId="{51256E78-A7AA-4A27-6551-39C3E1A3E256}"/>
          </ac:spMkLst>
        </pc:spChg>
        <pc:spChg chg="add del mod">
          <ac:chgData name="Catherine Mithia" userId="0089421a-288b-4cc2-81e7-9d654d8ad0c9" providerId="ADAL" clId="{BD073A79-8E32-408C-B2C1-318726725A42}" dt="2025-12-02T08:18:23.694" v="4802"/>
          <ac:spMkLst>
            <pc:docMk/>
            <pc:sldMk cId="1895465155" sldId="350"/>
            <ac:spMk id="11" creationId="{D5A6DF5E-BBF0-C1A2-B159-F25CBAB5656C}"/>
          </ac:spMkLst>
        </pc:spChg>
      </pc:sldChg>
      <pc:sldChg chg="del ord">
        <pc:chgData name="Catherine Mithia" userId="0089421a-288b-4cc2-81e7-9d654d8ad0c9" providerId="ADAL" clId="{BD073A79-8E32-408C-B2C1-318726725A42}" dt="2025-12-02T07:55:58.366" v="3342" actId="47"/>
        <pc:sldMkLst>
          <pc:docMk/>
          <pc:sldMk cId="2468868718" sldId="780"/>
        </pc:sldMkLst>
      </pc:sldChg>
      <pc:sldChg chg="addSp delSp modSp del mod">
        <pc:chgData name="Catherine Mithia" userId="0089421a-288b-4cc2-81e7-9d654d8ad0c9" providerId="ADAL" clId="{BD073A79-8E32-408C-B2C1-318726725A42}" dt="2025-12-02T08:19:29.035" v="4878" actId="47"/>
        <pc:sldMkLst>
          <pc:docMk/>
          <pc:sldMk cId="2717922791" sldId="794"/>
        </pc:sldMkLst>
        <pc:spChg chg="del">
          <ac:chgData name="Catherine Mithia" userId="0089421a-288b-4cc2-81e7-9d654d8ad0c9" providerId="ADAL" clId="{BD073A79-8E32-408C-B2C1-318726725A42}" dt="2025-12-02T08:04:14.276" v="3594" actId="478"/>
          <ac:spMkLst>
            <pc:docMk/>
            <pc:sldMk cId="2717922791" sldId="794"/>
            <ac:spMk id="6" creationId="{C16F823C-A479-4DB1-59E5-E205A05646BD}"/>
          </ac:spMkLst>
        </pc:spChg>
        <pc:spChg chg="del">
          <ac:chgData name="Catherine Mithia" userId="0089421a-288b-4cc2-81e7-9d654d8ad0c9" providerId="ADAL" clId="{BD073A79-8E32-408C-B2C1-318726725A42}" dt="2025-12-02T08:04:18.084" v="3595" actId="478"/>
          <ac:spMkLst>
            <pc:docMk/>
            <pc:sldMk cId="2717922791" sldId="794"/>
            <ac:spMk id="7" creationId="{A8E6C677-F24A-F75E-141E-782F896E195C}"/>
          </ac:spMkLst>
        </pc:spChg>
        <pc:spChg chg="add mod">
          <ac:chgData name="Catherine Mithia" userId="0089421a-288b-4cc2-81e7-9d654d8ad0c9" providerId="ADAL" clId="{BD073A79-8E32-408C-B2C1-318726725A42}" dt="2025-12-02T08:04:14.276" v="3594" actId="478"/>
          <ac:spMkLst>
            <pc:docMk/>
            <pc:sldMk cId="2717922791" sldId="794"/>
            <ac:spMk id="9" creationId="{36672358-A87F-4F34-5434-DEDD6F23882C}"/>
          </ac:spMkLst>
        </pc:spChg>
        <pc:spChg chg="add mod">
          <ac:chgData name="Catherine Mithia" userId="0089421a-288b-4cc2-81e7-9d654d8ad0c9" providerId="ADAL" clId="{BD073A79-8E32-408C-B2C1-318726725A42}" dt="2025-12-02T08:04:18.084" v="3595" actId="478"/>
          <ac:spMkLst>
            <pc:docMk/>
            <pc:sldMk cId="2717922791" sldId="794"/>
            <ac:spMk id="11" creationId="{74B4FA6C-EC61-E716-ADAA-48E045363B2E}"/>
          </ac:spMkLst>
        </pc:spChg>
      </pc:sldChg>
      <pc:sldChg chg="del">
        <pc:chgData name="Catherine Mithia" userId="0089421a-288b-4cc2-81e7-9d654d8ad0c9" providerId="ADAL" clId="{BD073A79-8E32-408C-B2C1-318726725A42}" dt="2025-12-02T08:04:22.171" v="3596" actId="47"/>
        <pc:sldMkLst>
          <pc:docMk/>
          <pc:sldMk cId="1699544936" sldId="796"/>
        </pc:sldMkLst>
      </pc:sldChg>
      <pc:sldChg chg="del">
        <pc:chgData name="Catherine Mithia" userId="0089421a-288b-4cc2-81e7-9d654d8ad0c9" providerId="ADAL" clId="{BD073A79-8E32-408C-B2C1-318726725A42}" dt="2025-12-02T08:04:23.819" v="3597" actId="47"/>
        <pc:sldMkLst>
          <pc:docMk/>
          <pc:sldMk cId="1638693368" sldId="797"/>
        </pc:sldMkLst>
      </pc:sldChg>
      <pc:sldChg chg="del">
        <pc:chgData name="Catherine Mithia" userId="0089421a-288b-4cc2-81e7-9d654d8ad0c9" providerId="ADAL" clId="{BD073A79-8E32-408C-B2C1-318726725A42}" dt="2025-12-02T07:26:53.188" v="2852" actId="2696"/>
        <pc:sldMkLst>
          <pc:docMk/>
          <pc:sldMk cId="3779846433" sldId="799"/>
        </pc:sldMkLst>
      </pc:sldChg>
      <pc:sldChg chg="del ord">
        <pc:chgData name="Catherine Mithia" userId="0089421a-288b-4cc2-81e7-9d654d8ad0c9" providerId="ADAL" clId="{BD073A79-8E32-408C-B2C1-318726725A42}" dt="2025-12-02T14:42:56.046" v="5919" actId="2696"/>
        <pc:sldMkLst>
          <pc:docMk/>
          <pc:sldMk cId="2738352314" sldId="800"/>
        </pc:sldMkLst>
      </pc:sldChg>
      <pc:sldChg chg="ord">
        <pc:chgData name="Catherine Mithia" userId="0089421a-288b-4cc2-81e7-9d654d8ad0c9" providerId="ADAL" clId="{BD073A79-8E32-408C-B2C1-318726725A42}" dt="2025-12-02T08:27:51.389" v="4912"/>
        <pc:sldMkLst>
          <pc:docMk/>
          <pc:sldMk cId="1284546595" sldId="802"/>
        </pc:sldMkLst>
      </pc:sldChg>
      <pc:sldChg chg="modSp mod ord">
        <pc:chgData name="Catherine Mithia" userId="0089421a-288b-4cc2-81e7-9d654d8ad0c9" providerId="ADAL" clId="{BD073A79-8E32-408C-B2C1-318726725A42}" dt="2025-12-02T14:43:13.174" v="5921"/>
        <pc:sldMkLst>
          <pc:docMk/>
          <pc:sldMk cId="3402120358" sldId="803"/>
        </pc:sldMkLst>
        <pc:spChg chg="mod">
          <ac:chgData name="Catherine Mithia" userId="0089421a-288b-4cc2-81e7-9d654d8ad0c9" providerId="ADAL" clId="{BD073A79-8E32-408C-B2C1-318726725A42}" dt="2025-12-02T05:15:51.589" v="57" actId="20577"/>
          <ac:spMkLst>
            <pc:docMk/>
            <pc:sldMk cId="3402120358" sldId="803"/>
            <ac:spMk id="7" creationId="{4B2457CD-3FD3-0A2C-63C1-793411AB7245}"/>
          </ac:spMkLst>
        </pc:spChg>
      </pc:sldChg>
      <pc:sldChg chg="addSp delSp modSp mod">
        <pc:chgData name="Catherine Mithia" userId="0089421a-288b-4cc2-81e7-9d654d8ad0c9" providerId="ADAL" clId="{BD073A79-8E32-408C-B2C1-318726725A42}" dt="2025-12-02T08:56:57.002" v="5659" actId="478"/>
        <pc:sldMkLst>
          <pc:docMk/>
          <pc:sldMk cId="1037598275" sldId="805"/>
        </pc:sldMkLst>
        <pc:spChg chg="mod">
          <ac:chgData name="Catherine Mithia" userId="0089421a-288b-4cc2-81e7-9d654d8ad0c9" providerId="ADAL" clId="{BD073A79-8E32-408C-B2C1-318726725A42}" dt="2025-12-02T07:27:11.742" v="2881" actId="20577"/>
          <ac:spMkLst>
            <pc:docMk/>
            <pc:sldMk cId="1037598275" sldId="805"/>
            <ac:spMk id="2" creationId="{55CA284E-C4F9-2545-DD06-8DDE2BAEDD09}"/>
          </ac:spMkLst>
        </pc:spChg>
        <pc:spChg chg="add mod">
          <ac:chgData name="Catherine Mithia" userId="0089421a-288b-4cc2-81e7-9d654d8ad0c9" providerId="ADAL" clId="{BD073A79-8E32-408C-B2C1-318726725A42}" dt="2025-12-02T07:50:57.395" v="3242" actId="113"/>
          <ac:spMkLst>
            <pc:docMk/>
            <pc:sldMk cId="1037598275" sldId="805"/>
            <ac:spMk id="7" creationId="{1C21A0F8-218D-E9C1-4198-8B632FFE87C8}"/>
          </ac:spMkLst>
        </pc:spChg>
        <pc:spChg chg="add mod">
          <ac:chgData name="Catherine Mithia" userId="0089421a-288b-4cc2-81e7-9d654d8ad0c9" providerId="ADAL" clId="{BD073A79-8E32-408C-B2C1-318726725A42}" dt="2025-12-02T08:56:52.045" v="5658"/>
          <ac:spMkLst>
            <pc:docMk/>
            <pc:sldMk cId="1037598275" sldId="805"/>
            <ac:spMk id="11" creationId="{6A6F2EB3-F48B-1E3D-CC41-277A04FA49EB}"/>
          </ac:spMkLst>
        </pc:spChg>
        <pc:spChg chg="add mod">
          <ac:chgData name="Catherine Mithia" userId="0089421a-288b-4cc2-81e7-9d654d8ad0c9" providerId="ADAL" clId="{BD073A79-8E32-408C-B2C1-318726725A42}" dt="2025-12-02T08:56:52.045" v="5658"/>
          <ac:spMkLst>
            <pc:docMk/>
            <pc:sldMk cId="1037598275" sldId="805"/>
            <ac:spMk id="14" creationId="{438F4D66-FFB6-DFCE-53F3-89F2862B8525}"/>
          </ac:spMkLst>
        </pc:spChg>
        <pc:spChg chg="add mod">
          <ac:chgData name="Catherine Mithia" userId="0089421a-288b-4cc2-81e7-9d654d8ad0c9" providerId="ADAL" clId="{BD073A79-8E32-408C-B2C1-318726725A42}" dt="2025-12-02T08:56:52.045" v="5658"/>
          <ac:spMkLst>
            <pc:docMk/>
            <pc:sldMk cId="1037598275" sldId="805"/>
            <ac:spMk id="15" creationId="{FC353495-3E15-B612-A950-C8B2211DEFEC}"/>
          </ac:spMkLst>
        </pc:spChg>
        <pc:spChg chg="add mod">
          <ac:chgData name="Catherine Mithia" userId="0089421a-288b-4cc2-81e7-9d654d8ad0c9" providerId="ADAL" clId="{BD073A79-8E32-408C-B2C1-318726725A42}" dt="2025-12-02T08:56:52.045" v="5658"/>
          <ac:spMkLst>
            <pc:docMk/>
            <pc:sldMk cId="1037598275" sldId="805"/>
            <ac:spMk id="18" creationId="{57E83360-5E01-31BD-1833-7D884FBFAC20}"/>
          </ac:spMkLst>
        </pc:spChg>
        <pc:spChg chg="add mod">
          <ac:chgData name="Catherine Mithia" userId="0089421a-288b-4cc2-81e7-9d654d8ad0c9" providerId="ADAL" clId="{BD073A79-8E32-408C-B2C1-318726725A42}" dt="2025-12-02T08:56:52.045" v="5658"/>
          <ac:spMkLst>
            <pc:docMk/>
            <pc:sldMk cId="1037598275" sldId="805"/>
            <ac:spMk id="19" creationId="{E91417E2-F5FE-ED6E-D65D-9C5B0311F6B3}"/>
          </ac:spMkLst>
        </pc:spChg>
        <pc:spChg chg="add mod">
          <ac:chgData name="Catherine Mithia" userId="0089421a-288b-4cc2-81e7-9d654d8ad0c9" providerId="ADAL" clId="{BD073A79-8E32-408C-B2C1-318726725A42}" dt="2025-12-02T08:56:52.045" v="5658"/>
          <ac:spMkLst>
            <pc:docMk/>
            <pc:sldMk cId="1037598275" sldId="805"/>
            <ac:spMk id="20" creationId="{3025F220-832D-FEAA-CF6B-2DF76AB42A47}"/>
          </ac:spMkLst>
        </pc:spChg>
        <pc:spChg chg="add mod">
          <ac:chgData name="Catherine Mithia" userId="0089421a-288b-4cc2-81e7-9d654d8ad0c9" providerId="ADAL" clId="{BD073A79-8E32-408C-B2C1-318726725A42}" dt="2025-12-02T08:56:52.045" v="5658"/>
          <ac:spMkLst>
            <pc:docMk/>
            <pc:sldMk cId="1037598275" sldId="805"/>
            <ac:spMk id="21" creationId="{A4EEBD84-58B2-5D36-5B18-363EFC03BFB2}"/>
          </ac:spMkLst>
        </pc:spChg>
        <pc:spChg chg="add mod">
          <ac:chgData name="Catherine Mithia" userId="0089421a-288b-4cc2-81e7-9d654d8ad0c9" providerId="ADAL" clId="{BD073A79-8E32-408C-B2C1-318726725A42}" dt="2025-12-02T08:56:52.045" v="5658"/>
          <ac:spMkLst>
            <pc:docMk/>
            <pc:sldMk cId="1037598275" sldId="805"/>
            <ac:spMk id="24" creationId="{7D656DAE-5C41-637A-1FD9-3F7F78F0B556}"/>
          </ac:spMkLst>
        </pc:spChg>
        <pc:spChg chg="add mod">
          <ac:chgData name="Catherine Mithia" userId="0089421a-288b-4cc2-81e7-9d654d8ad0c9" providerId="ADAL" clId="{BD073A79-8E32-408C-B2C1-318726725A42}" dt="2025-12-02T08:56:52.045" v="5658"/>
          <ac:spMkLst>
            <pc:docMk/>
            <pc:sldMk cId="1037598275" sldId="805"/>
            <ac:spMk id="25" creationId="{2B7B47E4-91F3-7F89-412C-268E7C8951EB}"/>
          </ac:spMkLst>
        </pc:spChg>
        <pc:spChg chg="add mod">
          <ac:chgData name="Catherine Mithia" userId="0089421a-288b-4cc2-81e7-9d654d8ad0c9" providerId="ADAL" clId="{BD073A79-8E32-408C-B2C1-318726725A42}" dt="2025-12-02T08:56:52.045" v="5658"/>
          <ac:spMkLst>
            <pc:docMk/>
            <pc:sldMk cId="1037598275" sldId="805"/>
            <ac:spMk id="26" creationId="{A6E7DA5E-92E8-CA16-AE6A-1A1F9274C282}"/>
          </ac:spMkLst>
        </pc:spChg>
        <pc:grpChg chg="del">
          <ac:chgData name="Catherine Mithia" userId="0089421a-288b-4cc2-81e7-9d654d8ad0c9" providerId="ADAL" clId="{BD073A79-8E32-408C-B2C1-318726725A42}" dt="2025-12-02T08:56:57.002" v="5659" actId="478"/>
          <ac:grpSpMkLst>
            <pc:docMk/>
            <pc:sldMk cId="1037598275" sldId="805"/>
            <ac:grpSpMk id="9" creationId="{7726630B-C074-1E2E-A1E6-45FFF1739163}"/>
          </ac:grpSpMkLst>
        </pc:grpChg>
        <pc:picChg chg="add del">
          <ac:chgData name="Catherine Mithia" userId="0089421a-288b-4cc2-81e7-9d654d8ad0c9" providerId="ADAL" clId="{BD073A79-8E32-408C-B2C1-318726725A42}" dt="2025-12-02T08:56:50.570" v="5657" actId="478"/>
          <ac:picMkLst>
            <pc:docMk/>
            <pc:sldMk cId="1037598275" sldId="805"/>
            <ac:picMk id="8" creationId="{207D469F-630F-9F5E-A6A3-EBF5FB7C2AEB}"/>
          </ac:picMkLst>
        </pc:picChg>
      </pc:sldChg>
      <pc:sldChg chg="modSp mod">
        <pc:chgData name="Catherine Mithia" userId="0089421a-288b-4cc2-81e7-9d654d8ad0c9" providerId="ADAL" clId="{BD073A79-8E32-408C-B2C1-318726725A42}" dt="2025-12-02T08:19:56.629" v="4908" actId="20577"/>
        <pc:sldMkLst>
          <pc:docMk/>
          <pc:sldMk cId="531465071" sldId="806"/>
        </pc:sldMkLst>
        <pc:spChg chg="mod">
          <ac:chgData name="Catherine Mithia" userId="0089421a-288b-4cc2-81e7-9d654d8ad0c9" providerId="ADAL" clId="{BD073A79-8E32-408C-B2C1-318726725A42}" dt="2025-12-02T08:19:56.629" v="4908" actId="20577"/>
          <ac:spMkLst>
            <pc:docMk/>
            <pc:sldMk cId="531465071" sldId="806"/>
            <ac:spMk id="5" creationId="{43795257-1A4F-E717-048C-00C0F0909543}"/>
          </ac:spMkLst>
        </pc:spChg>
      </pc:sldChg>
      <pc:sldChg chg="del">
        <pc:chgData name="Catherine Mithia" userId="0089421a-288b-4cc2-81e7-9d654d8ad0c9" providerId="ADAL" clId="{BD073A79-8E32-408C-B2C1-318726725A42}" dt="2025-12-02T08:04:30.457" v="3599" actId="47"/>
        <pc:sldMkLst>
          <pc:docMk/>
          <pc:sldMk cId="3819370507" sldId="807"/>
        </pc:sldMkLst>
      </pc:sldChg>
      <pc:sldChg chg="del">
        <pc:chgData name="Catherine Mithia" userId="0089421a-288b-4cc2-81e7-9d654d8ad0c9" providerId="ADAL" clId="{BD073A79-8E32-408C-B2C1-318726725A42}" dt="2025-12-02T14:43:51.622" v="5924" actId="47"/>
        <pc:sldMkLst>
          <pc:docMk/>
          <pc:sldMk cId="2439335773" sldId="808"/>
        </pc:sldMkLst>
      </pc:sldChg>
      <pc:sldChg chg="modSp mod">
        <pc:chgData name="Catherine Mithia" userId="0089421a-288b-4cc2-81e7-9d654d8ad0c9" providerId="ADAL" clId="{BD073A79-8E32-408C-B2C1-318726725A42}" dt="2025-12-02T14:43:40.833" v="5923" actId="20577"/>
        <pc:sldMkLst>
          <pc:docMk/>
          <pc:sldMk cId="3281541415" sldId="809"/>
        </pc:sldMkLst>
        <pc:spChg chg="mod">
          <ac:chgData name="Catherine Mithia" userId="0089421a-288b-4cc2-81e7-9d654d8ad0c9" providerId="ADAL" clId="{BD073A79-8E32-408C-B2C1-318726725A42}" dt="2025-12-02T14:43:40.833" v="5923" actId="20577"/>
          <ac:spMkLst>
            <pc:docMk/>
            <pc:sldMk cId="3281541415" sldId="809"/>
            <ac:spMk id="2" creationId="{6AB5A973-C394-80E2-F30D-40575E36944F}"/>
          </ac:spMkLst>
        </pc:spChg>
      </pc:sldChg>
      <pc:sldChg chg="addSp delSp modSp add mod modNotesTx">
        <pc:chgData name="Catherine Mithia" userId="0089421a-288b-4cc2-81e7-9d654d8ad0c9" providerId="ADAL" clId="{BD073A79-8E32-408C-B2C1-318726725A42}" dt="2025-12-02T10:02:06.212" v="5911" actId="20577"/>
        <pc:sldMkLst>
          <pc:docMk/>
          <pc:sldMk cId="1779106127" sldId="810"/>
        </pc:sldMkLst>
        <pc:spChg chg="add del mod">
          <ac:chgData name="Catherine Mithia" userId="0089421a-288b-4cc2-81e7-9d654d8ad0c9" providerId="ADAL" clId="{BD073A79-8E32-408C-B2C1-318726725A42}" dt="2025-12-02T07:24:42.866" v="2851"/>
          <ac:spMkLst>
            <pc:docMk/>
            <pc:sldMk cId="1779106127" sldId="810"/>
            <ac:spMk id="2" creationId="{2CB3BFC8-ABD4-3514-02F2-559F28D518C1}"/>
          </ac:spMkLst>
        </pc:spChg>
        <pc:spChg chg="add">
          <ac:chgData name="Catherine Mithia" userId="0089421a-288b-4cc2-81e7-9d654d8ad0c9" providerId="ADAL" clId="{BD073A79-8E32-408C-B2C1-318726725A42}" dt="2025-12-02T07:14:54.443" v="2537"/>
          <ac:spMkLst>
            <pc:docMk/>
            <pc:sldMk cId="1779106127" sldId="810"/>
            <ac:spMk id="3" creationId="{24102890-6C24-B4A4-AD74-C3B583B06758}"/>
          </ac:spMkLst>
        </pc:spChg>
        <pc:spChg chg="mod">
          <ac:chgData name="Catherine Mithia" userId="0089421a-288b-4cc2-81e7-9d654d8ad0c9" providerId="ADAL" clId="{BD073A79-8E32-408C-B2C1-318726725A42}" dt="2025-12-02T07:18:38.633" v="2788" actId="14100"/>
          <ac:spMkLst>
            <pc:docMk/>
            <pc:sldMk cId="1779106127" sldId="810"/>
            <ac:spMk id="7" creationId="{BA3A190E-9B0D-0AA7-5FB4-1E3E1D16467B}"/>
          </ac:spMkLst>
        </pc:spChg>
        <pc:spChg chg="add mod">
          <ac:chgData name="Catherine Mithia" userId="0089421a-288b-4cc2-81e7-9d654d8ad0c9" providerId="ADAL" clId="{BD073A79-8E32-408C-B2C1-318726725A42}" dt="2025-12-02T07:14:59.860" v="2539"/>
          <ac:spMkLst>
            <pc:docMk/>
            <pc:sldMk cId="1779106127" sldId="810"/>
            <ac:spMk id="8" creationId="{08C6E5B3-31CD-6DFE-AE0E-2751B3D2597F}"/>
          </ac:spMkLst>
        </pc:spChg>
        <pc:spChg chg="mod">
          <ac:chgData name="Catherine Mithia" userId="0089421a-288b-4cc2-81e7-9d654d8ad0c9" providerId="ADAL" clId="{BD073A79-8E32-408C-B2C1-318726725A42}" dt="2025-12-02T10:02:06.212" v="5911" actId="20577"/>
          <ac:spMkLst>
            <pc:docMk/>
            <pc:sldMk cId="1779106127" sldId="810"/>
            <ac:spMk id="12" creationId="{68D1C81E-D844-0EB4-27BD-ABEB88372350}"/>
          </ac:spMkLst>
        </pc:spChg>
        <pc:spChg chg="del mod">
          <ac:chgData name="Catherine Mithia" userId="0089421a-288b-4cc2-81e7-9d654d8ad0c9" providerId="ADAL" clId="{BD073A79-8E32-408C-B2C1-318726725A42}" dt="2025-12-02T05:18:19.315" v="144" actId="478"/>
          <ac:spMkLst>
            <pc:docMk/>
            <pc:sldMk cId="1779106127" sldId="810"/>
            <ac:spMk id="13" creationId="{C8775CCC-D82A-3D9C-2007-99D05B8976F1}"/>
          </ac:spMkLst>
        </pc:spChg>
      </pc:sldChg>
      <pc:sldChg chg="addSp delSp modSp add mod">
        <pc:chgData name="Catherine Mithia" userId="0089421a-288b-4cc2-81e7-9d654d8ad0c9" providerId="ADAL" clId="{BD073A79-8E32-408C-B2C1-318726725A42}" dt="2025-12-02T14:42:47.755" v="5918" actId="20577"/>
        <pc:sldMkLst>
          <pc:docMk/>
          <pc:sldMk cId="1189787004" sldId="811"/>
        </pc:sldMkLst>
        <pc:spChg chg="del mod">
          <ac:chgData name="Catherine Mithia" userId="0089421a-288b-4cc2-81e7-9d654d8ad0c9" providerId="ADAL" clId="{BD073A79-8E32-408C-B2C1-318726725A42}" dt="2025-12-02T08:03:03.967" v="3568" actId="478"/>
          <ac:spMkLst>
            <pc:docMk/>
            <pc:sldMk cId="1189787004" sldId="811"/>
            <ac:spMk id="6" creationId="{12E8661D-5679-2344-013F-E613A9EDC5EA}"/>
          </ac:spMkLst>
        </pc:spChg>
        <pc:spChg chg="add mod">
          <ac:chgData name="Catherine Mithia" userId="0089421a-288b-4cc2-81e7-9d654d8ad0c9" providerId="ADAL" clId="{BD073A79-8E32-408C-B2C1-318726725A42}" dt="2025-12-02T14:42:47.755" v="5918" actId="20577"/>
          <ac:spMkLst>
            <pc:docMk/>
            <pc:sldMk cId="1189787004" sldId="811"/>
            <ac:spMk id="8" creationId="{AA449061-DA74-7BE8-C6D8-11AA08B9509B}"/>
          </ac:spMkLst>
        </pc:spChg>
        <pc:spChg chg="add del mod">
          <ac:chgData name="Catherine Mithia" userId="0089421a-288b-4cc2-81e7-9d654d8ad0c9" providerId="ADAL" clId="{BD073A79-8E32-408C-B2C1-318726725A42}" dt="2025-12-02T08:29:18.438" v="4920"/>
          <ac:spMkLst>
            <pc:docMk/>
            <pc:sldMk cId="1189787004" sldId="811"/>
            <ac:spMk id="10" creationId="{52D0ABBA-CC4C-E776-6CBC-8B9A122BAB51}"/>
          </ac:spMkLst>
        </pc:spChg>
        <pc:picChg chg="add mod">
          <ac:chgData name="Catherine Mithia" userId="0089421a-288b-4cc2-81e7-9d654d8ad0c9" providerId="ADAL" clId="{BD073A79-8E32-408C-B2C1-318726725A42}" dt="2025-12-02T08:28:36.048" v="4917" actId="14100"/>
          <ac:picMkLst>
            <pc:docMk/>
            <pc:sldMk cId="1189787004" sldId="811"/>
            <ac:picMk id="9" creationId="{70654098-C185-42AF-9A13-B8DC743DDF40}"/>
          </ac:picMkLst>
        </pc:picChg>
      </pc:sldChg>
      <pc:sldChg chg="modSp add del mod ord">
        <pc:chgData name="Catherine Mithia" userId="0089421a-288b-4cc2-81e7-9d654d8ad0c9" providerId="ADAL" clId="{BD073A79-8E32-408C-B2C1-318726725A42}" dt="2025-12-03T03:33:17.490" v="5973" actId="47"/>
        <pc:sldMkLst>
          <pc:docMk/>
          <pc:sldMk cId="3674508895" sldId="812"/>
        </pc:sldMkLst>
        <pc:spChg chg="mod">
          <ac:chgData name="Catherine Mithia" userId="0089421a-288b-4cc2-81e7-9d654d8ad0c9" providerId="ADAL" clId="{BD073A79-8E32-408C-B2C1-318726725A42}" dt="2025-12-02T09:16:23.955" v="5892" actId="313"/>
          <ac:spMkLst>
            <pc:docMk/>
            <pc:sldMk cId="3674508895" sldId="812"/>
            <ac:spMk id="5" creationId="{62EA04D3-4B30-1DF2-2702-1E72996CB01A}"/>
          </ac:spMkLst>
        </pc:spChg>
      </pc:sldChg>
      <pc:sldChg chg="modSp new del mod">
        <pc:chgData name="Catherine Mithia" userId="0089421a-288b-4cc2-81e7-9d654d8ad0c9" providerId="ADAL" clId="{BD073A79-8E32-408C-B2C1-318726725A42}" dt="2025-12-03T03:30:17.327" v="5926" actId="47"/>
        <pc:sldMkLst>
          <pc:docMk/>
          <pc:sldMk cId="2326738517" sldId="813"/>
        </pc:sldMkLst>
        <pc:spChg chg="mod">
          <ac:chgData name="Catherine Mithia" userId="0089421a-288b-4cc2-81e7-9d654d8ad0c9" providerId="ADAL" clId="{BD073A79-8E32-408C-B2C1-318726725A42}" dt="2025-12-02T08:40:55.881" v="5028" actId="20577"/>
          <ac:spMkLst>
            <pc:docMk/>
            <pc:sldMk cId="2326738517" sldId="813"/>
            <ac:spMk id="2" creationId="{09BA19E3-9282-9940-274E-235F9D981028}"/>
          </ac:spMkLst>
        </pc:spChg>
        <pc:spChg chg="mod">
          <ac:chgData name="Catherine Mithia" userId="0089421a-288b-4cc2-81e7-9d654d8ad0c9" providerId="ADAL" clId="{BD073A79-8E32-408C-B2C1-318726725A42}" dt="2025-12-03T03:29:54.042" v="5925" actId="113"/>
          <ac:spMkLst>
            <pc:docMk/>
            <pc:sldMk cId="2326738517" sldId="813"/>
            <ac:spMk id="3" creationId="{2B6878DF-2130-C801-22D2-D76AB1E6A7FA}"/>
          </ac:spMkLst>
        </pc:spChg>
      </pc:sldChg>
      <pc:sldChg chg="modSp add mod">
        <pc:chgData name="Catherine Mithia" userId="0089421a-288b-4cc2-81e7-9d654d8ad0c9" providerId="ADAL" clId="{BD073A79-8E32-408C-B2C1-318726725A42}" dt="2025-12-03T03:31:40.382" v="5967" actId="20577"/>
        <pc:sldMkLst>
          <pc:docMk/>
          <pc:sldMk cId="2219816376" sldId="814"/>
        </pc:sldMkLst>
        <pc:spChg chg="mod">
          <ac:chgData name="Catherine Mithia" userId="0089421a-288b-4cc2-81e7-9d654d8ad0c9" providerId="ADAL" clId="{BD073A79-8E32-408C-B2C1-318726725A42}" dt="2025-12-02T08:58:45.374" v="5670" actId="14100"/>
          <ac:spMkLst>
            <pc:docMk/>
            <pc:sldMk cId="2219816376" sldId="814"/>
            <ac:spMk id="2" creationId="{919AA89C-E157-0AE0-35D8-B28E5B2521B3}"/>
          </ac:spMkLst>
        </pc:spChg>
        <pc:spChg chg="mod">
          <ac:chgData name="Catherine Mithia" userId="0089421a-288b-4cc2-81e7-9d654d8ad0c9" providerId="ADAL" clId="{BD073A79-8E32-408C-B2C1-318726725A42}" dt="2025-12-03T03:31:40.382" v="5967" actId="20577"/>
          <ac:spMkLst>
            <pc:docMk/>
            <pc:sldMk cId="2219816376" sldId="814"/>
            <ac:spMk id="3" creationId="{628C01C5-0391-0098-C395-9058A2F99B1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03649-8D2E-424B-BC27-B11F408D1DC6}"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GB"/>
        </a:p>
      </dgm:t>
    </dgm:pt>
    <dgm:pt modelId="{B8F62666-1634-48E9-B5D7-19AC1656AADD}">
      <dgm:prSet phldrT="[Text]"/>
      <dgm:spPr/>
      <dgm:t>
        <a:bodyPr/>
        <a:lstStyle/>
        <a:p>
          <a:r>
            <a:rPr lang="en-GB"/>
            <a:t>Pt 1 – Understand Africa’s Debt Landscape</a:t>
          </a:r>
        </a:p>
      </dgm:t>
    </dgm:pt>
    <dgm:pt modelId="{7E890B23-9BFC-4F25-BD2E-CE7756BDF4BC}" type="parTrans" cxnId="{0FDC7876-80A6-459D-8008-370AE7333B29}">
      <dgm:prSet/>
      <dgm:spPr/>
      <dgm:t>
        <a:bodyPr/>
        <a:lstStyle/>
        <a:p>
          <a:endParaRPr lang="en-GB" sz="1800"/>
        </a:p>
      </dgm:t>
    </dgm:pt>
    <dgm:pt modelId="{CEFD5A78-7321-4B58-9877-EF7728C23E84}" type="sibTrans" cxnId="{0FDC7876-80A6-459D-8008-370AE7333B29}">
      <dgm:prSet/>
      <dgm:spPr/>
      <dgm:t>
        <a:bodyPr/>
        <a:lstStyle/>
        <a:p>
          <a:endParaRPr lang="en-GB"/>
        </a:p>
      </dgm:t>
    </dgm:pt>
    <dgm:pt modelId="{C6E8F0C9-CF97-4E6A-AD4F-424060F23180}">
      <dgm:prSet phldrT="[Text]"/>
      <dgm:spPr/>
      <dgm:t>
        <a:bodyPr/>
        <a:lstStyle/>
        <a:p>
          <a:r>
            <a:rPr lang="en-GB"/>
            <a:t>Pt 2 – Explore AFRODAD’s Harare Declaration </a:t>
          </a:r>
        </a:p>
      </dgm:t>
    </dgm:pt>
    <dgm:pt modelId="{8A46B461-46A5-4BF3-89F5-B4FDF9C8526B}" type="parTrans" cxnId="{E1B56329-6402-4D4D-8B2A-D3EE687126FD}">
      <dgm:prSet/>
      <dgm:spPr/>
      <dgm:t>
        <a:bodyPr/>
        <a:lstStyle/>
        <a:p>
          <a:endParaRPr lang="en-GB" sz="1800"/>
        </a:p>
      </dgm:t>
    </dgm:pt>
    <dgm:pt modelId="{8D5C88A3-8D8B-47B4-8870-C21891739980}" type="sibTrans" cxnId="{E1B56329-6402-4D4D-8B2A-D3EE687126FD}">
      <dgm:prSet/>
      <dgm:spPr/>
      <dgm:t>
        <a:bodyPr/>
        <a:lstStyle/>
        <a:p>
          <a:endParaRPr lang="en-GB"/>
        </a:p>
      </dgm:t>
    </dgm:pt>
    <dgm:pt modelId="{785F480D-935F-4DA7-9A82-9B70B21E9794}">
      <dgm:prSet phldrT="[Text]"/>
      <dgm:spPr/>
      <dgm:t>
        <a:bodyPr/>
        <a:lstStyle/>
        <a:p>
          <a:r>
            <a:rPr lang="en-GB"/>
            <a:t>Pt 3 – Understanding the Africa Borrowing Charter</a:t>
          </a:r>
        </a:p>
      </dgm:t>
    </dgm:pt>
    <dgm:pt modelId="{A2CE01DF-E91D-403B-8A39-185A879907AA}" type="parTrans" cxnId="{C280894B-0710-4035-B5D0-F3825C4792FA}">
      <dgm:prSet/>
      <dgm:spPr/>
      <dgm:t>
        <a:bodyPr/>
        <a:lstStyle/>
        <a:p>
          <a:endParaRPr lang="en-GB" sz="1800"/>
        </a:p>
      </dgm:t>
    </dgm:pt>
    <dgm:pt modelId="{CEF7F72D-9E2B-4C04-A5FF-4B0E91157781}" type="sibTrans" cxnId="{C280894B-0710-4035-B5D0-F3825C4792FA}">
      <dgm:prSet/>
      <dgm:spPr/>
      <dgm:t>
        <a:bodyPr/>
        <a:lstStyle/>
        <a:p>
          <a:endParaRPr lang="en-GB"/>
        </a:p>
      </dgm:t>
    </dgm:pt>
    <dgm:pt modelId="{0405CDDF-469B-4968-A025-573DF1955C70}">
      <dgm:prSet phldrT="[Text]"/>
      <dgm:spPr/>
      <dgm:t>
        <a:bodyPr/>
        <a:lstStyle/>
        <a:p>
          <a:r>
            <a:rPr lang="en-GB" dirty="0"/>
            <a:t>Pt 4 – </a:t>
          </a:r>
          <a:r>
            <a:rPr lang="en-GB" dirty="0" err="1"/>
            <a:t>Mps</a:t>
          </a:r>
          <a:r>
            <a:rPr lang="en-GB" dirty="0"/>
            <a:t> Role in </a:t>
          </a:r>
          <a:r>
            <a:rPr lang="en-GB" dirty="0" err="1"/>
            <a:t>streghtening</a:t>
          </a:r>
          <a:r>
            <a:rPr lang="en-GB" dirty="0"/>
            <a:t> debt governance</a:t>
          </a:r>
        </a:p>
      </dgm:t>
    </dgm:pt>
    <dgm:pt modelId="{53482B6D-DC40-47C0-BAFD-5BED33A923A9}" type="parTrans" cxnId="{50676FA4-5428-469E-AA52-87AE00F94945}">
      <dgm:prSet/>
      <dgm:spPr/>
      <dgm:t>
        <a:bodyPr/>
        <a:lstStyle/>
        <a:p>
          <a:endParaRPr lang="en-GB" sz="1800"/>
        </a:p>
      </dgm:t>
    </dgm:pt>
    <dgm:pt modelId="{82AF923C-AE42-4CCB-BB7F-0AC6ED48CC4F}" type="sibTrans" cxnId="{50676FA4-5428-469E-AA52-87AE00F94945}">
      <dgm:prSet/>
      <dgm:spPr/>
      <dgm:t>
        <a:bodyPr/>
        <a:lstStyle/>
        <a:p>
          <a:endParaRPr lang="en-GB"/>
        </a:p>
      </dgm:t>
    </dgm:pt>
    <dgm:pt modelId="{79F0ADF7-0ECF-448A-ADC5-B2E33682EB35}" type="pres">
      <dgm:prSet presAssocID="{FC703649-8D2E-424B-BC27-B11F408D1DC6}" presName="vert0" presStyleCnt="0">
        <dgm:presLayoutVars>
          <dgm:dir/>
          <dgm:animOne val="branch"/>
          <dgm:animLvl val="lvl"/>
        </dgm:presLayoutVars>
      </dgm:prSet>
      <dgm:spPr/>
    </dgm:pt>
    <dgm:pt modelId="{AEE129DA-74E4-422D-B4F9-233DAE9E089C}" type="pres">
      <dgm:prSet presAssocID="{B8F62666-1634-48E9-B5D7-19AC1656AADD}" presName="thickLine" presStyleLbl="alignNode1" presStyleIdx="0" presStyleCnt="4"/>
      <dgm:spPr/>
    </dgm:pt>
    <dgm:pt modelId="{9BB0D05D-29D1-40C9-91F0-BB67C1A92BBC}" type="pres">
      <dgm:prSet presAssocID="{B8F62666-1634-48E9-B5D7-19AC1656AADD}" presName="horz1" presStyleCnt="0"/>
      <dgm:spPr/>
    </dgm:pt>
    <dgm:pt modelId="{0D080EA1-F96A-4F68-BE39-B2C4AFBC6338}" type="pres">
      <dgm:prSet presAssocID="{B8F62666-1634-48E9-B5D7-19AC1656AADD}" presName="tx1" presStyleLbl="revTx" presStyleIdx="0" presStyleCnt="4"/>
      <dgm:spPr/>
    </dgm:pt>
    <dgm:pt modelId="{847BC49A-315F-412E-A8FB-EE33EF9FBCDE}" type="pres">
      <dgm:prSet presAssocID="{B8F62666-1634-48E9-B5D7-19AC1656AADD}" presName="vert1" presStyleCnt="0"/>
      <dgm:spPr/>
    </dgm:pt>
    <dgm:pt modelId="{150D649E-D2E3-4640-AFA8-961BF7F4857C}" type="pres">
      <dgm:prSet presAssocID="{C6E8F0C9-CF97-4E6A-AD4F-424060F23180}" presName="thickLine" presStyleLbl="alignNode1" presStyleIdx="1" presStyleCnt="4"/>
      <dgm:spPr/>
    </dgm:pt>
    <dgm:pt modelId="{DC257A0A-6495-46A0-BD39-270D54A111BD}" type="pres">
      <dgm:prSet presAssocID="{C6E8F0C9-CF97-4E6A-AD4F-424060F23180}" presName="horz1" presStyleCnt="0"/>
      <dgm:spPr/>
    </dgm:pt>
    <dgm:pt modelId="{0CEF57F1-9789-4F3A-9675-567DC0C837D7}" type="pres">
      <dgm:prSet presAssocID="{C6E8F0C9-CF97-4E6A-AD4F-424060F23180}" presName="tx1" presStyleLbl="revTx" presStyleIdx="1" presStyleCnt="4"/>
      <dgm:spPr/>
    </dgm:pt>
    <dgm:pt modelId="{68E716E5-3BE3-4E4C-8511-896EB47FCE52}" type="pres">
      <dgm:prSet presAssocID="{C6E8F0C9-CF97-4E6A-AD4F-424060F23180}" presName="vert1" presStyleCnt="0"/>
      <dgm:spPr/>
    </dgm:pt>
    <dgm:pt modelId="{E1B7E7E3-E1CD-4506-B75B-F8050D1338B7}" type="pres">
      <dgm:prSet presAssocID="{785F480D-935F-4DA7-9A82-9B70B21E9794}" presName="thickLine" presStyleLbl="alignNode1" presStyleIdx="2" presStyleCnt="4"/>
      <dgm:spPr/>
    </dgm:pt>
    <dgm:pt modelId="{5563A366-CF9B-49ED-A854-E0DCC0922DE6}" type="pres">
      <dgm:prSet presAssocID="{785F480D-935F-4DA7-9A82-9B70B21E9794}" presName="horz1" presStyleCnt="0"/>
      <dgm:spPr/>
    </dgm:pt>
    <dgm:pt modelId="{7AF9036C-46D3-4494-9C06-552F8CD848B3}" type="pres">
      <dgm:prSet presAssocID="{785F480D-935F-4DA7-9A82-9B70B21E9794}" presName="tx1" presStyleLbl="revTx" presStyleIdx="2" presStyleCnt="4"/>
      <dgm:spPr/>
    </dgm:pt>
    <dgm:pt modelId="{873B8DCE-144C-4EA8-982A-CC7009869737}" type="pres">
      <dgm:prSet presAssocID="{785F480D-935F-4DA7-9A82-9B70B21E9794}" presName="vert1" presStyleCnt="0"/>
      <dgm:spPr/>
    </dgm:pt>
    <dgm:pt modelId="{23BC825B-D2D7-4523-81EA-3B28A081FDFA}" type="pres">
      <dgm:prSet presAssocID="{0405CDDF-469B-4968-A025-573DF1955C70}" presName="thickLine" presStyleLbl="alignNode1" presStyleIdx="3" presStyleCnt="4"/>
      <dgm:spPr/>
    </dgm:pt>
    <dgm:pt modelId="{59F30E8C-5874-47F2-A5BA-32F31AA0CD81}" type="pres">
      <dgm:prSet presAssocID="{0405CDDF-469B-4968-A025-573DF1955C70}" presName="horz1" presStyleCnt="0"/>
      <dgm:spPr/>
    </dgm:pt>
    <dgm:pt modelId="{E141AF64-BFB4-4B52-9D8B-3345DF9DA70A}" type="pres">
      <dgm:prSet presAssocID="{0405CDDF-469B-4968-A025-573DF1955C70}" presName="tx1" presStyleLbl="revTx" presStyleIdx="3" presStyleCnt="4"/>
      <dgm:spPr/>
    </dgm:pt>
    <dgm:pt modelId="{C9740D68-D6F5-4881-9B88-3C951BC6CBB9}" type="pres">
      <dgm:prSet presAssocID="{0405CDDF-469B-4968-A025-573DF1955C70}" presName="vert1" presStyleCnt="0"/>
      <dgm:spPr/>
    </dgm:pt>
  </dgm:ptLst>
  <dgm:cxnLst>
    <dgm:cxn modelId="{E1B56329-6402-4D4D-8B2A-D3EE687126FD}" srcId="{FC703649-8D2E-424B-BC27-B11F408D1DC6}" destId="{C6E8F0C9-CF97-4E6A-AD4F-424060F23180}" srcOrd="1" destOrd="0" parTransId="{8A46B461-46A5-4BF3-89F5-B4FDF9C8526B}" sibTransId="{8D5C88A3-8D8B-47B4-8870-C21891739980}"/>
    <dgm:cxn modelId="{ECE1D62C-FAC3-453F-90C9-16429647FF18}" type="presOf" srcId="{0405CDDF-469B-4968-A025-573DF1955C70}" destId="{E141AF64-BFB4-4B52-9D8B-3345DF9DA70A}" srcOrd="0" destOrd="0" presId="urn:microsoft.com/office/officeart/2008/layout/LinedList"/>
    <dgm:cxn modelId="{C280894B-0710-4035-B5D0-F3825C4792FA}" srcId="{FC703649-8D2E-424B-BC27-B11F408D1DC6}" destId="{785F480D-935F-4DA7-9A82-9B70B21E9794}" srcOrd="2" destOrd="0" parTransId="{A2CE01DF-E91D-403B-8A39-185A879907AA}" sibTransId="{CEF7F72D-9E2B-4C04-A5FF-4B0E91157781}"/>
    <dgm:cxn modelId="{404F4652-448D-436E-BB0E-874B84D73DFE}" type="presOf" srcId="{C6E8F0C9-CF97-4E6A-AD4F-424060F23180}" destId="{0CEF57F1-9789-4F3A-9675-567DC0C837D7}" srcOrd="0" destOrd="0" presId="urn:microsoft.com/office/officeart/2008/layout/LinedList"/>
    <dgm:cxn modelId="{0FDC7876-80A6-459D-8008-370AE7333B29}" srcId="{FC703649-8D2E-424B-BC27-B11F408D1DC6}" destId="{B8F62666-1634-48E9-B5D7-19AC1656AADD}" srcOrd="0" destOrd="0" parTransId="{7E890B23-9BFC-4F25-BD2E-CE7756BDF4BC}" sibTransId="{CEFD5A78-7321-4B58-9877-EF7728C23E84}"/>
    <dgm:cxn modelId="{50676FA4-5428-469E-AA52-87AE00F94945}" srcId="{FC703649-8D2E-424B-BC27-B11F408D1DC6}" destId="{0405CDDF-469B-4968-A025-573DF1955C70}" srcOrd="3" destOrd="0" parTransId="{53482B6D-DC40-47C0-BAFD-5BED33A923A9}" sibTransId="{82AF923C-AE42-4CCB-BB7F-0AC6ED48CC4F}"/>
    <dgm:cxn modelId="{E1A431BB-559C-4D31-85A9-B6F0396545B3}" type="presOf" srcId="{FC703649-8D2E-424B-BC27-B11F408D1DC6}" destId="{79F0ADF7-0ECF-448A-ADC5-B2E33682EB35}" srcOrd="0" destOrd="0" presId="urn:microsoft.com/office/officeart/2008/layout/LinedList"/>
    <dgm:cxn modelId="{439FE7D0-5344-4C83-8417-AF8364FB8242}" type="presOf" srcId="{785F480D-935F-4DA7-9A82-9B70B21E9794}" destId="{7AF9036C-46D3-4494-9C06-552F8CD848B3}" srcOrd="0" destOrd="0" presId="urn:microsoft.com/office/officeart/2008/layout/LinedList"/>
    <dgm:cxn modelId="{7F5877F4-C6DA-430F-B1EB-385C681AD8D3}" type="presOf" srcId="{B8F62666-1634-48E9-B5D7-19AC1656AADD}" destId="{0D080EA1-F96A-4F68-BE39-B2C4AFBC6338}" srcOrd="0" destOrd="0" presId="urn:microsoft.com/office/officeart/2008/layout/LinedList"/>
    <dgm:cxn modelId="{3D7F7CFF-09AD-4C48-99E5-1070420D1EA0}" type="presParOf" srcId="{79F0ADF7-0ECF-448A-ADC5-B2E33682EB35}" destId="{AEE129DA-74E4-422D-B4F9-233DAE9E089C}" srcOrd="0" destOrd="0" presId="urn:microsoft.com/office/officeart/2008/layout/LinedList"/>
    <dgm:cxn modelId="{1B843A3A-213E-4BEE-B2F8-02E0DE38D7F1}" type="presParOf" srcId="{79F0ADF7-0ECF-448A-ADC5-B2E33682EB35}" destId="{9BB0D05D-29D1-40C9-91F0-BB67C1A92BBC}" srcOrd="1" destOrd="0" presId="urn:microsoft.com/office/officeart/2008/layout/LinedList"/>
    <dgm:cxn modelId="{ABD17E50-51C8-40B3-98D6-29E144B1CB2A}" type="presParOf" srcId="{9BB0D05D-29D1-40C9-91F0-BB67C1A92BBC}" destId="{0D080EA1-F96A-4F68-BE39-B2C4AFBC6338}" srcOrd="0" destOrd="0" presId="urn:microsoft.com/office/officeart/2008/layout/LinedList"/>
    <dgm:cxn modelId="{FA452CC0-8DC3-45D4-B800-7FA0E752AE6A}" type="presParOf" srcId="{9BB0D05D-29D1-40C9-91F0-BB67C1A92BBC}" destId="{847BC49A-315F-412E-A8FB-EE33EF9FBCDE}" srcOrd="1" destOrd="0" presId="urn:microsoft.com/office/officeart/2008/layout/LinedList"/>
    <dgm:cxn modelId="{EBFDE133-854A-48E3-A4DE-28FF129493AA}" type="presParOf" srcId="{79F0ADF7-0ECF-448A-ADC5-B2E33682EB35}" destId="{150D649E-D2E3-4640-AFA8-961BF7F4857C}" srcOrd="2" destOrd="0" presId="urn:microsoft.com/office/officeart/2008/layout/LinedList"/>
    <dgm:cxn modelId="{92836DB6-150C-4617-AE0C-C04FB540741B}" type="presParOf" srcId="{79F0ADF7-0ECF-448A-ADC5-B2E33682EB35}" destId="{DC257A0A-6495-46A0-BD39-270D54A111BD}" srcOrd="3" destOrd="0" presId="urn:microsoft.com/office/officeart/2008/layout/LinedList"/>
    <dgm:cxn modelId="{63222A35-AAE4-4F77-968B-234E769AA83A}" type="presParOf" srcId="{DC257A0A-6495-46A0-BD39-270D54A111BD}" destId="{0CEF57F1-9789-4F3A-9675-567DC0C837D7}" srcOrd="0" destOrd="0" presId="urn:microsoft.com/office/officeart/2008/layout/LinedList"/>
    <dgm:cxn modelId="{AC41C0A7-AE67-4632-A7EC-039FB3723C7E}" type="presParOf" srcId="{DC257A0A-6495-46A0-BD39-270D54A111BD}" destId="{68E716E5-3BE3-4E4C-8511-896EB47FCE52}" srcOrd="1" destOrd="0" presId="urn:microsoft.com/office/officeart/2008/layout/LinedList"/>
    <dgm:cxn modelId="{EAC7AA53-930A-4217-8B11-948C207C530A}" type="presParOf" srcId="{79F0ADF7-0ECF-448A-ADC5-B2E33682EB35}" destId="{E1B7E7E3-E1CD-4506-B75B-F8050D1338B7}" srcOrd="4" destOrd="0" presId="urn:microsoft.com/office/officeart/2008/layout/LinedList"/>
    <dgm:cxn modelId="{1E8618B8-3ED5-42A0-B745-744C6FB958B6}" type="presParOf" srcId="{79F0ADF7-0ECF-448A-ADC5-B2E33682EB35}" destId="{5563A366-CF9B-49ED-A854-E0DCC0922DE6}" srcOrd="5" destOrd="0" presId="urn:microsoft.com/office/officeart/2008/layout/LinedList"/>
    <dgm:cxn modelId="{7277471F-556D-4127-A58B-9663BE878565}" type="presParOf" srcId="{5563A366-CF9B-49ED-A854-E0DCC0922DE6}" destId="{7AF9036C-46D3-4494-9C06-552F8CD848B3}" srcOrd="0" destOrd="0" presId="urn:microsoft.com/office/officeart/2008/layout/LinedList"/>
    <dgm:cxn modelId="{0EADDE92-43DE-4BF0-9894-E81FAC66B145}" type="presParOf" srcId="{5563A366-CF9B-49ED-A854-E0DCC0922DE6}" destId="{873B8DCE-144C-4EA8-982A-CC7009869737}" srcOrd="1" destOrd="0" presId="urn:microsoft.com/office/officeart/2008/layout/LinedList"/>
    <dgm:cxn modelId="{1AAC3921-6B8E-4A0B-B096-A34F2A475020}" type="presParOf" srcId="{79F0ADF7-0ECF-448A-ADC5-B2E33682EB35}" destId="{23BC825B-D2D7-4523-81EA-3B28A081FDFA}" srcOrd="6" destOrd="0" presId="urn:microsoft.com/office/officeart/2008/layout/LinedList"/>
    <dgm:cxn modelId="{CE1BBA4A-7AD3-4F2D-89C1-D3696E1203EE}" type="presParOf" srcId="{79F0ADF7-0ECF-448A-ADC5-B2E33682EB35}" destId="{59F30E8C-5874-47F2-A5BA-32F31AA0CD81}" srcOrd="7" destOrd="0" presId="urn:microsoft.com/office/officeart/2008/layout/LinedList"/>
    <dgm:cxn modelId="{01EC7C1A-A226-4B6D-A99A-C8E3B2409D27}" type="presParOf" srcId="{59F30E8C-5874-47F2-A5BA-32F31AA0CD81}" destId="{E141AF64-BFB4-4B52-9D8B-3345DF9DA70A}" srcOrd="0" destOrd="0" presId="urn:microsoft.com/office/officeart/2008/layout/LinedList"/>
    <dgm:cxn modelId="{DD6BC0D3-7B97-450A-A2A9-766525B0AECE}" type="presParOf" srcId="{59F30E8C-5874-47F2-A5BA-32F31AA0CD81}" destId="{C9740D68-D6F5-4881-9B88-3C951BC6CBB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995F4-D0C8-4FA9-9E54-A02FB2958FF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E9728421-5F96-49FE-9930-A7D84030F7CD}">
      <dgm:prSet phldrT="[Text]" custT="1"/>
      <dgm:spPr/>
      <dgm:t>
        <a:bodyPr/>
        <a:lstStyle/>
        <a:p>
          <a:r>
            <a:rPr lang="en-GB" sz="1200" dirty="0"/>
            <a:t>Borrower </a:t>
          </a:r>
          <a:r>
            <a:rPr lang="en-GB" sz="1200" dirty="0" err="1"/>
            <a:t>e.g.African</a:t>
          </a:r>
          <a:r>
            <a:rPr lang="en-GB" sz="1200" dirty="0"/>
            <a:t> Government</a:t>
          </a:r>
        </a:p>
      </dgm:t>
    </dgm:pt>
    <dgm:pt modelId="{0D6B702D-5C38-4B29-9ABD-27F9F5D20B61}" type="parTrans" cxnId="{0237DB60-457E-4681-A7D4-C27CE704E0D1}">
      <dgm:prSet/>
      <dgm:spPr/>
      <dgm:t>
        <a:bodyPr/>
        <a:lstStyle/>
        <a:p>
          <a:endParaRPr lang="en-GB" sz="1200"/>
        </a:p>
      </dgm:t>
    </dgm:pt>
    <dgm:pt modelId="{136DAD89-95C3-4CDD-8028-4D631E867E86}" type="sibTrans" cxnId="{0237DB60-457E-4681-A7D4-C27CE704E0D1}">
      <dgm:prSet/>
      <dgm:spPr/>
      <dgm:t>
        <a:bodyPr/>
        <a:lstStyle/>
        <a:p>
          <a:endParaRPr lang="en-GB" sz="1200"/>
        </a:p>
      </dgm:t>
    </dgm:pt>
    <dgm:pt modelId="{0A824E5F-DF7B-4F4B-9E40-F2682929EEA9}">
      <dgm:prSet phldrT="[Text]" custT="1"/>
      <dgm:spPr/>
      <dgm:t>
        <a:bodyPr/>
        <a:lstStyle/>
        <a:p>
          <a:r>
            <a:rPr lang="en-GB" sz="1200"/>
            <a:t>Instruments</a:t>
          </a:r>
        </a:p>
        <a:p>
          <a:r>
            <a:rPr lang="en-GB" sz="1200"/>
            <a:t>Project Based</a:t>
          </a:r>
        </a:p>
        <a:p>
          <a:r>
            <a:rPr lang="en-GB" sz="1200"/>
            <a:t>Cash</a:t>
          </a:r>
        </a:p>
        <a:p>
          <a:r>
            <a:rPr lang="en-GB" sz="1200"/>
            <a:t>Swaps</a:t>
          </a:r>
        </a:p>
        <a:p>
          <a:r>
            <a:rPr lang="en-GB" sz="1200"/>
            <a:t>Bonds, Bills</a:t>
          </a:r>
        </a:p>
        <a:p>
          <a:r>
            <a:rPr lang="en-GB" sz="1200"/>
            <a:t>PPPs</a:t>
          </a:r>
        </a:p>
      </dgm:t>
    </dgm:pt>
    <dgm:pt modelId="{3E731C47-FA63-456F-8BBE-081C5A0D8167}" type="parTrans" cxnId="{23D9F384-0BC8-40F8-BC09-5258E2C2D51F}">
      <dgm:prSet custT="1"/>
      <dgm:spPr/>
      <dgm:t>
        <a:bodyPr/>
        <a:lstStyle/>
        <a:p>
          <a:endParaRPr lang="en-GB" sz="1200"/>
        </a:p>
      </dgm:t>
    </dgm:pt>
    <dgm:pt modelId="{13508984-D419-4497-A551-2DC2E9025D6B}" type="sibTrans" cxnId="{23D9F384-0BC8-40F8-BC09-5258E2C2D51F}">
      <dgm:prSet/>
      <dgm:spPr/>
      <dgm:t>
        <a:bodyPr/>
        <a:lstStyle/>
        <a:p>
          <a:endParaRPr lang="en-GB" sz="1200"/>
        </a:p>
      </dgm:t>
    </dgm:pt>
    <dgm:pt modelId="{BDFD41AB-F437-4619-8728-9BE2E0706BD2}">
      <dgm:prSet phldrT="[Text]" custT="1"/>
      <dgm:spPr/>
      <dgm:t>
        <a:bodyPr/>
        <a:lstStyle/>
        <a:p>
          <a:r>
            <a:rPr lang="en-GB" sz="1400"/>
            <a:t>Lenders</a:t>
          </a:r>
        </a:p>
        <a:p>
          <a:r>
            <a:rPr lang="en-GB" sz="1400"/>
            <a:t>Bilateral -&gt; Old and New</a:t>
          </a:r>
        </a:p>
        <a:p>
          <a:r>
            <a:rPr lang="en-GB" sz="1400"/>
            <a:t>Multilateral -&gt; Old and New</a:t>
          </a:r>
        </a:p>
        <a:p>
          <a:r>
            <a:rPr lang="en-GB" sz="1400"/>
            <a:t>Commercial (Foreign and Domestic)</a:t>
          </a:r>
        </a:p>
      </dgm:t>
    </dgm:pt>
    <dgm:pt modelId="{FD6385DA-B784-4628-995B-A44A9B056A4E}" type="parTrans" cxnId="{0D4CECAA-DFB3-4A00-A6D7-8462F3AEFE44}">
      <dgm:prSet custT="1"/>
      <dgm:spPr/>
      <dgm:t>
        <a:bodyPr/>
        <a:lstStyle/>
        <a:p>
          <a:endParaRPr lang="en-GB" sz="1200"/>
        </a:p>
      </dgm:t>
    </dgm:pt>
    <dgm:pt modelId="{DC5C6322-412C-40BF-BD17-BDB22BE3EBF9}" type="sibTrans" cxnId="{0D4CECAA-DFB3-4A00-A6D7-8462F3AEFE44}">
      <dgm:prSet/>
      <dgm:spPr/>
      <dgm:t>
        <a:bodyPr/>
        <a:lstStyle/>
        <a:p>
          <a:endParaRPr lang="en-GB" sz="1200"/>
        </a:p>
      </dgm:t>
    </dgm:pt>
    <dgm:pt modelId="{70CD07B9-DCA5-4C42-8D4D-E06FCEDE848D}">
      <dgm:prSet phldrT="[Text]" custT="1"/>
      <dgm:spPr/>
      <dgm:t>
        <a:bodyPr/>
        <a:lstStyle/>
        <a:p>
          <a:r>
            <a:rPr lang="en-GB" sz="1200"/>
            <a:t>Governance</a:t>
          </a:r>
        </a:p>
        <a:p>
          <a:r>
            <a:rPr lang="en-GB" sz="1200"/>
            <a:t>IMF</a:t>
          </a:r>
        </a:p>
        <a:p>
          <a:r>
            <a:rPr lang="en-GB" sz="1200"/>
            <a:t>UN (?)</a:t>
          </a:r>
        </a:p>
        <a:p>
          <a:r>
            <a:rPr lang="en-GB" sz="1200"/>
            <a:t>CRA Regulation (?)</a:t>
          </a:r>
        </a:p>
        <a:p>
          <a:endParaRPr lang="en-GB" sz="1200"/>
        </a:p>
      </dgm:t>
    </dgm:pt>
    <dgm:pt modelId="{18343E48-A704-4377-8929-F0DFD0F9159F}" type="parTrans" cxnId="{DEECCF40-3071-4F6E-B8E9-2F39BC942639}">
      <dgm:prSet custT="1"/>
      <dgm:spPr/>
      <dgm:t>
        <a:bodyPr/>
        <a:lstStyle/>
        <a:p>
          <a:endParaRPr lang="en-GB" sz="1200"/>
        </a:p>
      </dgm:t>
    </dgm:pt>
    <dgm:pt modelId="{03B58499-427C-4913-9FFB-CCBC0B4FF6F6}" type="sibTrans" cxnId="{DEECCF40-3071-4F6E-B8E9-2F39BC942639}">
      <dgm:prSet/>
      <dgm:spPr/>
      <dgm:t>
        <a:bodyPr/>
        <a:lstStyle/>
        <a:p>
          <a:endParaRPr lang="en-GB" sz="1200"/>
        </a:p>
      </dgm:t>
    </dgm:pt>
    <dgm:pt modelId="{848A4B39-E68F-4B3A-ACEF-629F9FBE0FD0}">
      <dgm:prSet phldrT="[Text]" custT="1"/>
      <dgm:spPr/>
      <dgm:t>
        <a:bodyPr/>
        <a:lstStyle/>
        <a:p>
          <a:r>
            <a:rPr lang="en-GB" sz="1200"/>
            <a:t>Market Signallers</a:t>
          </a:r>
        </a:p>
        <a:p>
          <a:r>
            <a:rPr lang="en-GB" sz="1200"/>
            <a:t>Credit Rating Agencies</a:t>
          </a:r>
        </a:p>
        <a:p>
          <a:r>
            <a:rPr lang="en-GB" sz="1200"/>
            <a:t>IMF</a:t>
          </a:r>
        </a:p>
        <a:p>
          <a:r>
            <a:rPr lang="en-GB" sz="1200"/>
            <a:t>Capital Markets</a:t>
          </a:r>
        </a:p>
      </dgm:t>
    </dgm:pt>
    <dgm:pt modelId="{ECDA7952-1D9A-48F5-B83C-555048489602}" type="sibTrans" cxnId="{E0EECEC2-BD76-404F-9652-BC12438C1B3E}">
      <dgm:prSet/>
      <dgm:spPr/>
      <dgm:t>
        <a:bodyPr/>
        <a:lstStyle/>
        <a:p>
          <a:endParaRPr lang="en-GB" sz="1200"/>
        </a:p>
      </dgm:t>
    </dgm:pt>
    <dgm:pt modelId="{E1EB4672-218B-48CC-959E-323236F56199}" type="parTrans" cxnId="{E0EECEC2-BD76-404F-9652-BC12438C1B3E}">
      <dgm:prSet custT="1"/>
      <dgm:spPr/>
      <dgm:t>
        <a:bodyPr/>
        <a:lstStyle/>
        <a:p>
          <a:endParaRPr lang="en-GB" sz="1200"/>
        </a:p>
      </dgm:t>
    </dgm:pt>
    <dgm:pt modelId="{42754D48-EC65-4342-AEF2-C10EAE41CD69}" type="pres">
      <dgm:prSet presAssocID="{D29995F4-D0C8-4FA9-9E54-A02FB2958FF9}" presName="cycle" presStyleCnt="0">
        <dgm:presLayoutVars>
          <dgm:chMax val="1"/>
          <dgm:dir/>
          <dgm:animLvl val="ctr"/>
          <dgm:resizeHandles val="exact"/>
        </dgm:presLayoutVars>
      </dgm:prSet>
      <dgm:spPr/>
    </dgm:pt>
    <dgm:pt modelId="{49B7E9BC-63C3-472E-9108-EF0ABB0B0046}" type="pres">
      <dgm:prSet presAssocID="{E9728421-5F96-49FE-9930-A7D84030F7CD}" presName="centerShape" presStyleLbl="node0" presStyleIdx="0" presStyleCnt="1"/>
      <dgm:spPr/>
    </dgm:pt>
    <dgm:pt modelId="{3CDADD7B-0F39-405F-AA47-39734424CDFB}" type="pres">
      <dgm:prSet presAssocID="{3E731C47-FA63-456F-8BBE-081C5A0D8167}" presName="Name9" presStyleLbl="parChTrans1D2" presStyleIdx="0" presStyleCnt="4"/>
      <dgm:spPr/>
    </dgm:pt>
    <dgm:pt modelId="{34B1A4FE-0A88-4C70-BEFD-76F8A7604D4C}" type="pres">
      <dgm:prSet presAssocID="{3E731C47-FA63-456F-8BBE-081C5A0D8167}" presName="connTx" presStyleLbl="parChTrans1D2" presStyleIdx="0" presStyleCnt="4"/>
      <dgm:spPr/>
    </dgm:pt>
    <dgm:pt modelId="{4685761C-4E79-47F3-BC57-DC0A33368BD0}" type="pres">
      <dgm:prSet presAssocID="{0A824E5F-DF7B-4F4B-9E40-F2682929EEA9}" presName="node" presStyleLbl="node1" presStyleIdx="0" presStyleCnt="4" custScaleX="166562" custScaleY="117845">
        <dgm:presLayoutVars>
          <dgm:bulletEnabled val="1"/>
        </dgm:presLayoutVars>
      </dgm:prSet>
      <dgm:spPr/>
    </dgm:pt>
    <dgm:pt modelId="{A1C9DC6F-6242-439D-9F6F-40C505B8611B}" type="pres">
      <dgm:prSet presAssocID="{FD6385DA-B784-4628-995B-A44A9B056A4E}" presName="Name9" presStyleLbl="parChTrans1D2" presStyleIdx="1" presStyleCnt="4"/>
      <dgm:spPr/>
    </dgm:pt>
    <dgm:pt modelId="{B156D65B-2BE2-40FE-B7D5-7E91244F5B2C}" type="pres">
      <dgm:prSet presAssocID="{FD6385DA-B784-4628-995B-A44A9B056A4E}" presName="connTx" presStyleLbl="parChTrans1D2" presStyleIdx="1" presStyleCnt="4"/>
      <dgm:spPr/>
    </dgm:pt>
    <dgm:pt modelId="{FA70B524-0F11-4FA5-AA92-57155C8E4B22}" type="pres">
      <dgm:prSet presAssocID="{BDFD41AB-F437-4619-8728-9BE2E0706BD2}" presName="node" presStyleLbl="node1" presStyleIdx="1" presStyleCnt="4" custScaleX="172064" custScaleY="154993" custRadScaleRad="214048" custRadScaleInc="594">
        <dgm:presLayoutVars>
          <dgm:bulletEnabled val="1"/>
        </dgm:presLayoutVars>
      </dgm:prSet>
      <dgm:spPr/>
    </dgm:pt>
    <dgm:pt modelId="{651445AC-3470-4FED-95AC-76CD07529EF8}" type="pres">
      <dgm:prSet presAssocID="{18343E48-A704-4377-8929-F0DFD0F9159F}" presName="Name9" presStyleLbl="parChTrans1D2" presStyleIdx="2" presStyleCnt="4"/>
      <dgm:spPr/>
    </dgm:pt>
    <dgm:pt modelId="{F7C9D471-BDE7-40A4-9663-3CFD4EFF38DB}" type="pres">
      <dgm:prSet presAssocID="{18343E48-A704-4377-8929-F0DFD0F9159F}" presName="connTx" presStyleLbl="parChTrans1D2" presStyleIdx="2" presStyleCnt="4"/>
      <dgm:spPr/>
    </dgm:pt>
    <dgm:pt modelId="{31184C5D-BE63-42D2-AA98-13CA4D85CB84}" type="pres">
      <dgm:prSet presAssocID="{70CD07B9-DCA5-4C42-8D4D-E06FCEDE848D}" presName="node" presStyleLbl="node1" presStyleIdx="2" presStyleCnt="4" custScaleX="131821" custScaleY="87982">
        <dgm:presLayoutVars>
          <dgm:bulletEnabled val="1"/>
        </dgm:presLayoutVars>
      </dgm:prSet>
      <dgm:spPr/>
    </dgm:pt>
    <dgm:pt modelId="{2FBC2B6F-855A-495E-8D65-8F3F455C788F}" type="pres">
      <dgm:prSet presAssocID="{E1EB4672-218B-48CC-959E-323236F56199}" presName="Name9" presStyleLbl="parChTrans1D2" presStyleIdx="3" presStyleCnt="4"/>
      <dgm:spPr/>
    </dgm:pt>
    <dgm:pt modelId="{14A2D31B-DE4E-4C56-9F6E-CD7E90C7E0D6}" type="pres">
      <dgm:prSet presAssocID="{E1EB4672-218B-48CC-959E-323236F56199}" presName="connTx" presStyleLbl="parChTrans1D2" presStyleIdx="3" presStyleCnt="4"/>
      <dgm:spPr/>
    </dgm:pt>
    <dgm:pt modelId="{2431807B-6596-47F5-9175-1747F3BE563A}" type="pres">
      <dgm:prSet presAssocID="{848A4B39-E68F-4B3A-ACEF-629F9FBE0FD0}" presName="node" presStyleLbl="node1" presStyleIdx="3" presStyleCnt="4" custScaleX="164786" custScaleY="145492" custRadScaleRad="205902" custRadScaleInc="1707">
        <dgm:presLayoutVars>
          <dgm:bulletEnabled val="1"/>
        </dgm:presLayoutVars>
      </dgm:prSet>
      <dgm:spPr/>
    </dgm:pt>
  </dgm:ptLst>
  <dgm:cxnLst>
    <dgm:cxn modelId="{8D711B25-B787-4820-8790-7226635684A0}" type="presOf" srcId="{3E731C47-FA63-456F-8BBE-081C5A0D8167}" destId="{34B1A4FE-0A88-4C70-BEFD-76F8A7604D4C}" srcOrd="1" destOrd="0" presId="urn:microsoft.com/office/officeart/2005/8/layout/radial1"/>
    <dgm:cxn modelId="{932C3929-726F-4D01-91C7-C93F025D5428}" type="presOf" srcId="{0A824E5F-DF7B-4F4B-9E40-F2682929EEA9}" destId="{4685761C-4E79-47F3-BC57-DC0A33368BD0}" srcOrd="0" destOrd="0" presId="urn:microsoft.com/office/officeart/2005/8/layout/radial1"/>
    <dgm:cxn modelId="{89C9FD29-A405-44BF-8562-6F2A8F50296C}" type="presOf" srcId="{E9728421-5F96-49FE-9930-A7D84030F7CD}" destId="{49B7E9BC-63C3-472E-9108-EF0ABB0B0046}" srcOrd="0" destOrd="0" presId="urn:microsoft.com/office/officeart/2005/8/layout/radial1"/>
    <dgm:cxn modelId="{85F44134-BE65-4A82-8AB0-FCA1DCADA580}" type="presOf" srcId="{E1EB4672-218B-48CC-959E-323236F56199}" destId="{14A2D31B-DE4E-4C56-9F6E-CD7E90C7E0D6}" srcOrd="1" destOrd="0" presId="urn:microsoft.com/office/officeart/2005/8/layout/radial1"/>
    <dgm:cxn modelId="{DEECCF40-3071-4F6E-B8E9-2F39BC942639}" srcId="{E9728421-5F96-49FE-9930-A7D84030F7CD}" destId="{70CD07B9-DCA5-4C42-8D4D-E06FCEDE848D}" srcOrd="2" destOrd="0" parTransId="{18343E48-A704-4377-8929-F0DFD0F9159F}" sibTransId="{03B58499-427C-4913-9FFB-CCBC0B4FF6F6}"/>
    <dgm:cxn modelId="{AF62E05E-1F9B-4982-883F-BC534A4AED0E}" type="presOf" srcId="{FD6385DA-B784-4628-995B-A44A9B056A4E}" destId="{A1C9DC6F-6242-439D-9F6F-40C505B8611B}" srcOrd="0" destOrd="0" presId="urn:microsoft.com/office/officeart/2005/8/layout/radial1"/>
    <dgm:cxn modelId="{0237DB60-457E-4681-A7D4-C27CE704E0D1}" srcId="{D29995F4-D0C8-4FA9-9E54-A02FB2958FF9}" destId="{E9728421-5F96-49FE-9930-A7D84030F7CD}" srcOrd="0" destOrd="0" parTransId="{0D6B702D-5C38-4B29-9ABD-27F9F5D20B61}" sibTransId="{136DAD89-95C3-4CDD-8028-4D631E867E86}"/>
    <dgm:cxn modelId="{C2AC854B-4CEC-4FE4-B235-0A9339E1EB44}" type="presOf" srcId="{848A4B39-E68F-4B3A-ACEF-629F9FBE0FD0}" destId="{2431807B-6596-47F5-9175-1747F3BE563A}" srcOrd="0" destOrd="0" presId="urn:microsoft.com/office/officeart/2005/8/layout/radial1"/>
    <dgm:cxn modelId="{6B8F0580-0EF8-4523-8F05-B402F33D8981}" type="presOf" srcId="{D29995F4-D0C8-4FA9-9E54-A02FB2958FF9}" destId="{42754D48-EC65-4342-AEF2-C10EAE41CD69}" srcOrd="0" destOrd="0" presId="urn:microsoft.com/office/officeart/2005/8/layout/radial1"/>
    <dgm:cxn modelId="{23D9F384-0BC8-40F8-BC09-5258E2C2D51F}" srcId="{E9728421-5F96-49FE-9930-A7D84030F7CD}" destId="{0A824E5F-DF7B-4F4B-9E40-F2682929EEA9}" srcOrd="0" destOrd="0" parTransId="{3E731C47-FA63-456F-8BBE-081C5A0D8167}" sibTransId="{13508984-D419-4497-A551-2DC2E9025D6B}"/>
    <dgm:cxn modelId="{2C2BE38D-395B-4AB3-BEA6-F5A379948579}" type="presOf" srcId="{FD6385DA-B784-4628-995B-A44A9B056A4E}" destId="{B156D65B-2BE2-40FE-B7D5-7E91244F5B2C}" srcOrd="1" destOrd="0" presId="urn:microsoft.com/office/officeart/2005/8/layout/radial1"/>
    <dgm:cxn modelId="{6B78998F-A71D-4874-A703-84606827E045}" type="presOf" srcId="{18343E48-A704-4377-8929-F0DFD0F9159F}" destId="{F7C9D471-BDE7-40A4-9663-3CFD4EFF38DB}" srcOrd="1" destOrd="0" presId="urn:microsoft.com/office/officeart/2005/8/layout/radial1"/>
    <dgm:cxn modelId="{D867FE98-A36E-4DAE-92C1-CE5AEA94A732}" type="presOf" srcId="{E1EB4672-218B-48CC-959E-323236F56199}" destId="{2FBC2B6F-855A-495E-8D65-8F3F455C788F}" srcOrd="0" destOrd="0" presId="urn:microsoft.com/office/officeart/2005/8/layout/radial1"/>
    <dgm:cxn modelId="{6676149E-DCD3-47B1-8271-7636CFDF91C8}" type="presOf" srcId="{3E731C47-FA63-456F-8BBE-081C5A0D8167}" destId="{3CDADD7B-0F39-405F-AA47-39734424CDFB}" srcOrd="0" destOrd="0" presId="urn:microsoft.com/office/officeart/2005/8/layout/radial1"/>
    <dgm:cxn modelId="{8A3817A6-3849-4ED4-A1B0-58565C396C8A}" type="presOf" srcId="{70CD07B9-DCA5-4C42-8D4D-E06FCEDE848D}" destId="{31184C5D-BE63-42D2-AA98-13CA4D85CB84}" srcOrd="0" destOrd="0" presId="urn:microsoft.com/office/officeart/2005/8/layout/radial1"/>
    <dgm:cxn modelId="{0D4CECAA-DFB3-4A00-A6D7-8462F3AEFE44}" srcId="{E9728421-5F96-49FE-9930-A7D84030F7CD}" destId="{BDFD41AB-F437-4619-8728-9BE2E0706BD2}" srcOrd="1" destOrd="0" parTransId="{FD6385DA-B784-4628-995B-A44A9B056A4E}" sibTransId="{DC5C6322-412C-40BF-BD17-BDB22BE3EBF9}"/>
    <dgm:cxn modelId="{0B742DB5-EF51-46FA-857F-DA17A0C548AE}" type="presOf" srcId="{18343E48-A704-4377-8929-F0DFD0F9159F}" destId="{651445AC-3470-4FED-95AC-76CD07529EF8}" srcOrd="0" destOrd="0" presId="urn:microsoft.com/office/officeart/2005/8/layout/radial1"/>
    <dgm:cxn modelId="{E0EECEC2-BD76-404F-9652-BC12438C1B3E}" srcId="{E9728421-5F96-49FE-9930-A7D84030F7CD}" destId="{848A4B39-E68F-4B3A-ACEF-629F9FBE0FD0}" srcOrd="3" destOrd="0" parTransId="{E1EB4672-218B-48CC-959E-323236F56199}" sibTransId="{ECDA7952-1D9A-48F5-B83C-555048489602}"/>
    <dgm:cxn modelId="{B33D1DE9-9CA8-47F1-B10A-54A780E81BDA}" type="presOf" srcId="{BDFD41AB-F437-4619-8728-9BE2E0706BD2}" destId="{FA70B524-0F11-4FA5-AA92-57155C8E4B22}" srcOrd="0" destOrd="0" presId="urn:microsoft.com/office/officeart/2005/8/layout/radial1"/>
    <dgm:cxn modelId="{EA7C5519-9B3D-4006-A06C-0909D8548724}" type="presParOf" srcId="{42754D48-EC65-4342-AEF2-C10EAE41CD69}" destId="{49B7E9BC-63C3-472E-9108-EF0ABB0B0046}" srcOrd="0" destOrd="0" presId="urn:microsoft.com/office/officeart/2005/8/layout/radial1"/>
    <dgm:cxn modelId="{D3106ABD-FC43-416E-A0EC-1FDABAC75257}" type="presParOf" srcId="{42754D48-EC65-4342-AEF2-C10EAE41CD69}" destId="{3CDADD7B-0F39-405F-AA47-39734424CDFB}" srcOrd="1" destOrd="0" presId="urn:microsoft.com/office/officeart/2005/8/layout/radial1"/>
    <dgm:cxn modelId="{500277D6-620D-4E51-A38C-BE09A3224328}" type="presParOf" srcId="{3CDADD7B-0F39-405F-AA47-39734424CDFB}" destId="{34B1A4FE-0A88-4C70-BEFD-76F8A7604D4C}" srcOrd="0" destOrd="0" presId="urn:microsoft.com/office/officeart/2005/8/layout/radial1"/>
    <dgm:cxn modelId="{22F96622-B0C4-4156-882A-C0B3E7057C65}" type="presParOf" srcId="{42754D48-EC65-4342-AEF2-C10EAE41CD69}" destId="{4685761C-4E79-47F3-BC57-DC0A33368BD0}" srcOrd="2" destOrd="0" presId="urn:microsoft.com/office/officeart/2005/8/layout/radial1"/>
    <dgm:cxn modelId="{47D5D6F0-5525-4FFB-89E2-D4855DA6A7D3}" type="presParOf" srcId="{42754D48-EC65-4342-AEF2-C10EAE41CD69}" destId="{A1C9DC6F-6242-439D-9F6F-40C505B8611B}" srcOrd="3" destOrd="0" presId="urn:microsoft.com/office/officeart/2005/8/layout/radial1"/>
    <dgm:cxn modelId="{AF13149F-D769-4091-A0BF-6FAAA3931F4C}" type="presParOf" srcId="{A1C9DC6F-6242-439D-9F6F-40C505B8611B}" destId="{B156D65B-2BE2-40FE-B7D5-7E91244F5B2C}" srcOrd="0" destOrd="0" presId="urn:microsoft.com/office/officeart/2005/8/layout/radial1"/>
    <dgm:cxn modelId="{DDF650E4-0031-42C7-9088-5769DB424B5E}" type="presParOf" srcId="{42754D48-EC65-4342-AEF2-C10EAE41CD69}" destId="{FA70B524-0F11-4FA5-AA92-57155C8E4B22}" srcOrd="4" destOrd="0" presId="urn:microsoft.com/office/officeart/2005/8/layout/radial1"/>
    <dgm:cxn modelId="{FB0BE926-5E24-417F-8AEE-230238A40693}" type="presParOf" srcId="{42754D48-EC65-4342-AEF2-C10EAE41CD69}" destId="{651445AC-3470-4FED-95AC-76CD07529EF8}" srcOrd="5" destOrd="0" presId="urn:microsoft.com/office/officeart/2005/8/layout/radial1"/>
    <dgm:cxn modelId="{07F68405-B324-4ABB-B264-1E8B2EB350A2}" type="presParOf" srcId="{651445AC-3470-4FED-95AC-76CD07529EF8}" destId="{F7C9D471-BDE7-40A4-9663-3CFD4EFF38DB}" srcOrd="0" destOrd="0" presId="urn:microsoft.com/office/officeart/2005/8/layout/radial1"/>
    <dgm:cxn modelId="{F3DBD8B1-0A43-409B-BFCB-6CCE42E30AD5}" type="presParOf" srcId="{42754D48-EC65-4342-AEF2-C10EAE41CD69}" destId="{31184C5D-BE63-42D2-AA98-13CA4D85CB84}" srcOrd="6" destOrd="0" presId="urn:microsoft.com/office/officeart/2005/8/layout/radial1"/>
    <dgm:cxn modelId="{F973889D-FF5D-401D-8C20-670F0F06B096}" type="presParOf" srcId="{42754D48-EC65-4342-AEF2-C10EAE41CD69}" destId="{2FBC2B6F-855A-495E-8D65-8F3F455C788F}" srcOrd="7" destOrd="0" presId="urn:microsoft.com/office/officeart/2005/8/layout/radial1"/>
    <dgm:cxn modelId="{4E64CA16-765F-46E6-8502-C5E4CF3E5993}" type="presParOf" srcId="{2FBC2B6F-855A-495E-8D65-8F3F455C788F}" destId="{14A2D31B-DE4E-4C56-9F6E-CD7E90C7E0D6}" srcOrd="0" destOrd="0" presId="urn:microsoft.com/office/officeart/2005/8/layout/radial1"/>
    <dgm:cxn modelId="{CD34C433-DE58-4A3F-A2DA-DF2AA5598C95}" type="presParOf" srcId="{42754D48-EC65-4342-AEF2-C10EAE41CD69}" destId="{2431807B-6596-47F5-9175-1747F3BE563A}"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129DA-74E4-422D-B4F9-233DAE9E089C}">
      <dsp:nvSpPr>
        <dsp:cNvPr id="0" name=""/>
        <dsp:cNvSpPr/>
      </dsp:nvSpPr>
      <dsp:spPr>
        <a:xfrm>
          <a:off x="0" y="0"/>
          <a:ext cx="6847117" cy="0"/>
        </a:xfrm>
        <a:prstGeom prst="lin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0D080EA1-F96A-4F68-BE39-B2C4AFBC6338}">
      <dsp:nvSpPr>
        <dsp:cNvPr id="0" name=""/>
        <dsp:cNvSpPr/>
      </dsp:nvSpPr>
      <dsp:spPr>
        <a:xfrm>
          <a:off x="0" y="0"/>
          <a:ext cx="6847117" cy="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Pt 1 – Understand Africa’s Debt Landscape</a:t>
          </a:r>
        </a:p>
      </dsp:txBody>
      <dsp:txXfrm>
        <a:off x="0" y="0"/>
        <a:ext cx="6847117" cy="772920"/>
      </dsp:txXfrm>
    </dsp:sp>
    <dsp:sp modelId="{150D649E-D2E3-4640-AFA8-961BF7F4857C}">
      <dsp:nvSpPr>
        <dsp:cNvPr id="0" name=""/>
        <dsp:cNvSpPr/>
      </dsp:nvSpPr>
      <dsp:spPr>
        <a:xfrm>
          <a:off x="0" y="772920"/>
          <a:ext cx="6847117" cy="0"/>
        </a:xfrm>
        <a:prstGeom prst="line">
          <a:avLst/>
        </a:prstGeom>
        <a:gradFill rotWithShape="0">
          <a:gsLst>
            <a:gs pos="0">
              <a:schemeClr val="accent5">
                <a:hueOff val="709040"/>
                <a:satOff val="-7964"/>
                <a:lumOff val="-1699"/>
                <a:alphaOff val="0"/>
                <a:shade val="85000"/>
                <a:satMod val="130000"/>
              </a:schemeClr>
            </a:gs>
            <a:gs pos="34000">
              <a:schemeClr val="accent5">
                <a:hueOff val="709040"/>
                <a:satOff val="-7964"/>
                <a:lumOff val="-1699"/>
                <a:alphaOff val="0"/>
                <a:shade val="87000"/>
                <a:satMod val="125000"/>
              </a:schemeClr>
            </a:gs>
            <a:gs pos="70000">
              <a:schemeClr val="accent5">
                <a:hueOff val="709040"/>
                <a:satOff val="-7964"/>
                <a:lumOff val="-1699"/>
                <a:alphaOff val="0"/>
                <a:tint val="100000"/>
                <a:shade val="90000"/>
                <a:satMod val="130000"/>
              </a:schemeClr>
            </a:gs>
            <a:gs pos="100000">
              <a:schemeClr val="accent5">
                <a:hueOff val="709040"/>
                <a:satOff val="-7964"/>
                <a:lumOff val="-1699"/>
                <a:alphaOff val="0"/>
                <a:tint val="100000"/>
                <a:shade val="100000"/>
                <a:satMod val="110000"/>
              </a:schemeClr>
            </a:gs>
          </a:gsLst>
          <a:path path="circle">
            <a:fillToRect l="100000" t="100000" r="100000" b="100000"/>
          </a:path>
        </a:gradFill>
        <a:ln w="12700" cap="flat" cmpd="sng" algn="ctr">
          <a:solidFill>
            <a:schemeClr val="accent5">
              <a:hueOff val="709040"/>
              <a:satOff val="-7964"/>
              <a:lumOff val="-1699"/>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0CEF57F1-9789-4F3A-9675-567DC0C837D7}">
      <dsp:nvSpPr>
        <dsp:cNvPr id="0" name=""/>
        <dsp:cNvSpPr/>
      </dsp:nvSpPr>
      <dsp:spPr>
        <a:xfrm>
          <a:off x="0" y="772920"/>
          <a:ext cx="6847117" cy="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Pt 2 – Explore AFRODAD’s Harare Declaration </a:t>
          </a:r>
        </a:p>
      </dsp:txBody>
      <dsp:txXfrm>
        <a:off x="0" y="772920"/>
        <a:ext cx="6847117" cy="772920"/>
      </dsp:txXfrm>
    </dsp:sp>
    <dsp:sp modelId="{E1B7E7E3-E1CD-4506-B75B-F8050D1338B7}">
      <dsp:nvSpPr>
        <dsp:cNvPr id="0" name=""/>
        <dsp:cNvSpPr/>
      </dsp:nvSpPr>
      <dsp:spPr>
        <a:xfrm>
          <a:off x="0" y="1545841"/>
          <a:ext cx="6847117" cy="0"/>
        </a:xfrm>
        <a:prstGeom prst="line">
          <a:avLst/>
        </a:prstGeom>
        <a:gradFill rotWithShape="0">
          <a:gsLst>
            <a:gs pos="0">
              <a:schemeClr val="accent5">
                <a:hueOff val="1418080"/>
                <a:satOff val="-15927"/>
                <a:lumOff val="-3399"/>
                <a:alphaOff val="0"/>
                <a:shade val="85000"/>
                <a:satMod val="130000"/>
              </a:schemeClr>
            </a:gs>
            <a:gs pos="34000">
              <a:schemeClr val="accent5">
                <a:hueOff val="1418080"/>
                <a:satOff val="-15927"/>
                <a:lumOff val="-3399"/>
                <a:alphaOff val="0"/>
                <a:shade val="87000"/>
                <a:satMod val="125000"/>
              </a:schemeClr>
            </a:gs>
            <a:gs pos="70000">
              <a:schemeClr val="accent5">
                <a:hueOff val="1418080"/>
                <a:satOff val="-15927"/>
                <a:lumOff val="-3399"/>
                <a:alphaOff val="0"/>
                <a:tint val="100000"/>
                <a:shade val="90000"/>
                <a:satMod val="130000"/>
              </a:schemeClr>
            </a:gs>
            <a:gs pos="100000">
              <a:schemeClr val="accent5">
                <a:hueOff val="1418080"/>
                <a:satOff val="-15927"/>
                <a:lumOff val="-3399"/>
                <a:alphaOff val="0"/>
                <a:tint val="100000"/>
                <a:shade val="100000"/>
                <a:satMod val="110000"/>
              </a:schemeClr>
            </a:gs>
          </a:gsLst>
          <a:path path="circle">
            <a:fillToRect l="100000" t="100000" r="100000" b="100000"/>
          </a:path>
        </a:gradFill>
        <a:ln w="12700" cap="flat" cmpd="sng" algn="ctr">
          <a:solidFill>
            <a:schemeClr val="accent5">
              <a:hueOff val="1418080"/>
              <a:satOff val="-15927"/>
              <a:lumOff val="-3399"/>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7AF9036C-46D3-4494-9C06-552F8CD848B3}">
      <dsp:nvSpPr>
        <dsp:cNvPr id="0" name=""/>
        <dsp:cNvSpPr/>
      </dsp:nvSpPr>
      <dsp:spPr>
        <a:xfrm>
          <a:off x="0" y="1545841"/>
          <a:ext cx="6847117" cy="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Pt 3 – Understanding the Africa Borrowing Charter</a:t>
          </a:r>
        </a:p>
      </dsp:txBody>
      <dsp:txXfrm>
        <a:off x="0" y="1545841"/>
        <a:ext cx="6847117" cy="772920"/>
      </dsp:txXfrm>
    </dsp:sp>
    <dsp:sp modelId="{23BC825B-D2D7-4523-81EA-3B28A081FDFA}">
      <dsp:nvSpPr>
        <dsp:cNvPr id="0" name=""/>
        <dsp:cNvSpPr/>
      </dsp:nvSpPr>
      <dsp:spPr>
        <a:xfrm>
          <a:off x="0" y="2318761"/>
          <a:ext cx="6847117" cy="0"/>
        </a:xfrm>
        <a:prstGeom prst="line">
          <a:avLst/>
        </a:prstGeom>
        <a:gradFill rotWithShape="0">
          <a:gsLst>
            <a:gs pos="0">
              <a:schemeClr val="accent5">
                <a:hueOff val="2127120"/>
                <a:satOff val="-23891"/>
                <a:lumOff val="-5098"/>
                <a:alphaOff val="0"/>
                <a:shade val="85000"/>
                <a:satMod val="130000"/>
              </a:schemeClr>
            </a:gs>
            <a:gs pos="34000">
              <a:schemeClr val="accent5">
                <a:hueOff val="2127120"/>
                <a:satOff val="-23891"/>
                <a:lumOff val="-5098"/>
                <a:alphaOff val="0"/>
                <a:shade val="87000"/>
                <a:satMod val="125000"/>
              </a:schemeClr>
            </a:gs>
            <a:gs pos="70000">
              <a:schemeClr val="accent5">
                <a:hueOff val="2127120"/>
                <a:satOff val="-23891"/>
                <a:lumOff val="-5098"/>
                <a:alphaOff val="0"/>
                <a:tint val="100000"/>
                <a:shade val="90000"/>
                <a:satMod val="130000"/>
              </a:schemeClr>
            </a:gs>
            <a:gs pos="100000">
              <a:schemeClr val="accent5">
                <a:hueOff val="2127120"/>
                <a:satOff val="-23891"/>
                <a:lumOff val="-5098"/>
                <a:alphaOff val="0"/>
                <a:tint val="100000"/>
                <a:shade val="100000"/>
                <a:satMod val="110000"/>
              </a:schemeClr>
            </a:gs>
          </a:gsLst>
          <a:path path="circle">
            <a:fillToRect l="100000" t="100000" r="100000" b="100000"/>
          </a:path>
        </a:gradFill>
        <a:ln w="12700" cap="flat" cmpd="sng" algn="ctr">
          <a:solidFill>
            <a:schemeClr val="accent5">
              <a:hueOff val="2127120"/>
              <a:satOff val="-23891"/>
              <a:lumOff val="-5098"/>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E141AF64-BFB4-4B52-9D8B-3345DF9DA70A}">
      <dsp:nvSpPr>
        <dsp:cNvPr id="0" name=""/>
        <dsp:cNvSpPr/>
      </dsp:nvSpPr>
      <dsp:spPr>
        <a:xfrm>
          <a:off x="0" y="2318761"/>
          <a:ext cx="6847117" cy="77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dirty="0"/>
            <a:t>Pt 4 – </a:t>
          </a:r>
          <a:r>
            <a:rPr lang="en-GB" sz="2500" kern="1200" dirty="0" err="1"/>
            <a:t>Mps</a:t>
          </a:r>
          <a:r>
            <a:rPr lang="en-GB" sz="2500" kern="1200" dirty="0"/>
            <a:t> Role in </a:t>
          </a:r>
          <a:r>
            <a:rPr lang="en-GB" sz="2500" kern="1200" dirty="0" err="1"/>
            <a:t>streghtening</a:t>
          </a:r>
          <a:r>
            <a:rPr lang="en-GB" sz="2500" kern="1200" dirty="0"/>
            <a:t> debt governance</a:t>
          </a:r>
        </a:p>
      </dsp:txBody>
      <dsp:txXfrm>
        <a:off x="0" y="2318761"/>
        <a:ext cx="6847117" cy="772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7E9BC-63C3-472E-9108-EF0ABB0B0046}">
      <dsp:nvSpPr>
        <dsp:cNvPr id="0" name=""/>
        <dsp:cNvSpPr/>
      </dsp:nvSpPr>
      <dsp:spPr>
        <a:xfrm>
          <a:off x="4912790" y="1862632"/>
          <a:ext cx="1339119" cy="133911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Borrower </a:t>
          </a:r>
          <a:r>
            <a:rPr lang="en-GB" sz="1200" kern="1200" dirty="0" err="1"/>
            <a:t>e.g.African</a:t>
          </a:r>
          <a:r>
            <a:rPr lang="en-GB" sz="1200" kern="1200" dirty="0"/>
            <a:t> Government</a:t>
          </a:r>
        </a:p>
      </dsp:txBody>
      <dsp:txXfrm>
        <a:off x="5108899" y="2058741"/>
        <a:ext cx="946901" cy="946901"/>
      </dsp:txXfrm>
    </dsp:sp>
    <dsp:sp modelId="{3CDADD7B-0F39-405F-AA47-39734424CDFB}">
      <dsp:nvSpPr>
        <dsp:cNvPr id="0" name=""/>
        <dsp:cNvSpPr/>
      </dsp:nvSpPr>
      <dsp:spPr>
        <a:xfrm rot="16200000">
          <a:off x="5440097" y="1709632"/>
          <a:ext cx="284505" cy="21495"/>
        </a:xfrm>
        <a:custGeom>
          <a:avLst/>
          <a:gdLst/>
          <a:ahLst/>
          <a:cxnLst/>
          <a:rect l="0" t="0" r="0" b="0"/>
          <a:pathLst>
            <a:path>
              <a:moveTo>
                <a:pt x="0" y="10747"/>
              </a:moveTo>
              <a:lnTo>
                <a:pt x="284505"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575237" y="1713267"/>
        <a:ext cx="14225" cy="14225"/>
      </dsp:txXfrm>
    </dsp:sp>
    <dsp:sp modelId="{4685761C-4E79-47F3-BC57-DC0A33368BD0}">
      <dsp:nvSpPr>
        <dsp:cNvPr id="0" name=""/>
        <dsp:cNvSpPr/>
      </dsp:nvSpPr>
      <dsp:spPr>
        <a:xfrm>
          <a:off x="4467118" y="42"/>
          <a:ext cx="2230463" cy="15780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Instruments</a:t>
          </a:r>
        </a:p>
        <a:p>
          <a:pPr marL="0" lvl="0" indent="0" algn="ctr" defTabSz="533400">
            <a:lnSpc>
              <a:spcPct val="90000"/>
            </a:lnSpc>
            <a:spcBef>
              <a:spcPct val="0"/>
            </a:spcBef>
            <a:spcAft>
              <a:spcPct val="35000"/>
            </a:spcAft>
            <a:buNone/>
          </a:pPr>
          <a:r>
            <a:rPr lang="en-GB" sz="1200" kern="1200"/>
            <a:t>Project Based</a:t>
          </a:r>
        </a:p>
        <a:p>
          <a:pPr marL="0" lvl="0" indent="0" algn="ctr" defTabSz="533400">
            <a:lnSpc>
              <a:spcPct val="90000"/>
            </a:lnSpc>
            <a:spcBef>
              <a:spcPct val="0"/>
            </a:spcBef>
            <a:spcAft>
              <a:spcPct val="35000"/>
            </a:spcAft>
            <a:buNone/>
          </a:pPr>
          <a:r>
            <a:rPr lang="en-GB" sz="1200" kern="1200"/>
            <a:t>Cash</a:t>
          </a:r>
        </a:p>
        <a:p>
          <a:pPr marL="0" lvl="0" indent="0" algn="ctr" defTabSz="533400">
            <a:lnSpc>
              <a:spcPct val="90000"/>
            </a:lnSpc>
            <a:spcBef>
              <a:spcPct val="0"/>
            </a:spcBef>
            <a:spcAft>
              <a:spcPct val="35000"/>
            </a:spcAft>
            <a:buNone/>
          </a:pPr>
          <a:r>
            <a:rPr lang="en-GB" sz="1200" kern="1200"/>
            <a:t>Swaps</a:t>
          </a:r>
        </a:p>
        <a:p>
          <a:pPr marL="0" lvl="0" indent="0" algn="ctr" defTabSz="533400">
            <a:lnSpc>
              <a:spcPct val="90000"/>
            </a:lnSpc>
            <a:spcBef>
              <a:spcPct val="0"/>
            </a:spcBef>
            <a:spcAft>
              <a:spcPct val="35000"/>
            </a:spcAft>
            <a:buNone/>
          </a:pPr>
          <a:r>
            <a:rPr lang="en-GB" sz="1200" kern="1200"/>
            <a:t>Bonds, Bills</a:t>
          </a:r>
        </a:p>
        <a:p>
          <a:pPr marL="0" lvl="0" indent="0" algn="ctr" defTabSz="533400">
            <a:lnSpc>
              <a:spcPct val="90000"/>
            </a:lnSpc>
            <a:spcBef>
              <a:spcPct val="0"/>
            </a:spcBef>
            <a:spcAft>
              <a:spcPct val="35000"/>
            </a:spcAft>
            <a:buNone/>
          </a:pPr>
          <a:r>
            <a:rPr lang="en-GB" sz="1200" kern="1200"/>
            <a:t>PPPs</a:t>
          </a:r>
        </a:p>
      </dsp:txBody>
      <dsp:txXfrm>
        <a:off x="4793762" y="231147"/>
        <a:ext cx="1577175" cy="1115875"/>
      </dsp:txXfrm>
    </dsp:sp>
    <dsp:sp modelId="{A1C9DC6F-6242-439D-9F6F-40C505B8611B}">
      <dsp:nvSpPr>
        <dsp:cNvPr id="0" name=""/>
        <dsp:cNvSpPr/>
      </dsp:nvSpPr>
      <dsp:spPr>
        <a:xfrm rot="16038">
          <a:off x="6251892" y="2529022"/>
          <a:ext cx="1909459" cy="21495"/>
        </a:xfrm>
        <a:custGeom>
          <a:avLst/>
          <a:gdLst/>
          <a:ahLst/>
          <a:cxnLst/>
          <a:rect l="0" t="0" r="0" b="0"/>
          <a:pathLst>
            <a:path>
              <a:moveTo>
                <a:pt x="0" y="10747"/>
              </a:moveTo>
              <a:lnTo>
                <a:pt x="1909459"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158885" y="2492033"/>
        <a:ext cx="95472" cy="95472"/>
      </dsp:txXfrm>
    </dsp:sp>
    <dsp:sp modelId="{FA70B524-0F11-4FA5-AA92-57155C8E4B22}">
      <dsp:nvSpPr>
        <dsp:cNvPr id="0" name=""/>
        <dsp:cNvSpPr/>
      </dsp:nvSpPr>
      <dsp:spPr>
        <a:xfrm>
          <a:off x="8161325" y="1511828"/>
          <a:ext cx="2304142" cy="207554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Lenders</a:t>
          </a:r>
        </a:p>
        <a:p>
          <a:pPr marL="0" lvl="0" indent="0" algn="ctr" defTabSz="622300">
            <a:lnSpc>
              <a:spcPct val="90000"/>
            </a:lnSpc>
            <a:spcBef>
              <a:spcPct val="0"/>
            </a:spcBef>
            <a:spcAft>
              <a:spcPct val="35000"/>
            </a:spcAft>
            <a:buNone/>
          </a:pPr>
          <a:r>
            <a:rPr lang="en-GB" sz="1400" kern="1200"/>
            <a:t>Bilateral -&gt; Old and New</a:t>
          </a:r>
        </a:p>
        <a:p>
          <a:pPr marL="0" lvl="0" indent="0" algn="ctr" defTabSz="622300">
            <a:lnSpc>
              <a:spcPct val="90000"/>
            </a:lnSpc>
            <a:spcBef>
              <a:spcPct val="0"/>
            </a:spcBef>
            <a:spcAft>
              <a:spcPct val="35000"/>
            </a:spcAft>
            <a:buNone/>
          </a:pPr>
          <a:r>
            <a:rPr lang="en-GB" sz="1400" kern="1200"/>
            <a:t>Multilateral -&gt; Old and New</a:t>
          </a:r>
        </a:p>
        <a:p>
          <a:pPr marL="0" lvl="0" indent="0" algn="ctr" defTabSz="622300">
            <a:lnSpc>
              <a:spcPct val="90000"/>
            </a:lnSpc>
            <a:spcBef>
              <a:spcPct val="0"/>
            </a:spcBef>
            <a:spcAft>
              <a:spcPct val="35000"/>
            </a:spcAft>
            <a:buNone/>
          </a:pPr>
          <a:r>
            <a:rPr lang="en-GB" sz="1400" kern="1200"/>
            <a:t>Commercial (Foreign and Domestic)</a:t>
          </a:r>
        </a:p>
      </dsp:txBody>
      <dsp:txXfrm>
        <a:off x="8498759" y="1815784"/>
        <a:ext cx="1629274" cy="1467629"/>
      </dsp:txXfrm>
    </dsp:sp>
    <dsp:sp modelId="{651445AC-3470-4FED-95AC-76CD07529EF8}">
      <dsp:nvSpPr>
        <dsp:cNvPr id="0" name=""/>
        <dsp:cNvSpPr/>
      </dsp:nvSpPr>
      <dsp:spPr>
        <a:xfrm rot="5400000">
          <a:off x="5340122" y="3433232"/>
          <a:ext cx="484456" cy="21495"/>
        </a:xfrm>
        <a:custGeom>
          <a:avLst/>
          <a:gdLst/>
          <a:ahLst/>
          <a:cxnLst/>
          <a:rect l="0" t="0" r="0" b="0"/>
          <a:pathLst>
            <a:path>
              <a:moveTo>
                <a:pt x="0" y="10747"/>
              </a:moveTo>
              <a:lnTo>
                <a:pt x="484456"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570238" y="3431868"/>
        <a:ext cx="24222" cy="24222"/>
      </dsp:txXfrm>
    </dsp:sp>
    <dsp:sp modelId="{31184C5D-BE63-42D2-AA98-13CA4D85CB84}">
      <dsp:nvSpPr>
        <dsp:cNvPr id="0" name=""/>
        <dsp:cNvSpPr/>
      </dsp:nvSpPr>
      <dsp:spPr>
        <a:xfrm>
          <a:off x="4699730" y="3686207"/>
          <a:ext cx="1765240" cy="117818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Governance</a:t>
          </a:r>
        </a:p>
        <a:p>
          <a:pPr marL="0" lvl="0" indent="0" algn="ctr" defTabSz="533400">
            <a:lnSpc>
              <a:spcPct val="90000"/>
            </a:lnSpc>
            <a:spcBef>
              <a:spcPct val="0"/>
            </a:spcBef>
            <a:spcAft>
              <a:spcPct val="35000"/>
            </a:spcAft>
            <a:buNone/>
          </a:pPr>
          <a:r>
            <a:rPr lang="en-GB" sz="1200" kern="1200"/>
            <a:t>IMF</a:t>
          </a:r>
        </a:p>
        <a:p>
          <a:pPr marL="0" lvl="0" indent="0" algn="ctr" defTabSz="533400">
            <a:lnSpc>
              <a:spcPct val="90000"/>
            </a:lnSpc>
            <a:spcBef>
              <a:spcPct val="0"/>
            </a:spcBef>
            <a:spcAft>
              <a:spcPct val="35000"/>
            </a:spcAft>
            <a:buNone/>
          </a:pPr>
          <a:r>
            <a:rPr lang="en-GB" sz="1200" kern="1200"/>
            <a:t>UN (?)</a:t>
          </a:r>
        </a:p>
        <a:p>
          <a:pPr marL="0" lvl="0" indent="0" algn="ctr" defTabSz="533400">
            <a:lnSpc>
              <a:spcPct val="90000"/>
            </a:lnSpc>
            <a:spcBef>
              <a:spcPct val="0"/>
            </a:spcBef>
            <a:spcAft>
              <a:spcPct val="35000"/>
            </a:spcAft>
            <a:buNone/>
          </a:pPr>
          <a:r>
            <a:rPr lang="en-GB" sz="1200" kern="1200"/>
            <a:t>CRA Regulation (?)</a:t>
          </a:r>
        </a:p>
        <a:p>
          <a:pPr marL="0" lvl="0" indent="0" algn="ctr" defTabSz="533400">
            <a:lnSpc>
              <a:spcPct val="90000"/>
            </a:lnSpc>
            <a:spcBef>
              <a:spcPct val="0"/>
            </a:spcBef>
            <a:spcAft>
              <a:spcPct val="35000"/>
            </a:spcAft>
            <a:buNone/>
          </a:pPr>
          <a:endParaRPr lang="en-GB" sz="1200" kern="1200"/>
        </a:p>
      </dsp:txBody>
      <dsp:txXfrm>
        <a:off x="4958243" y="3858748"/>
        <a:ext cx="1248214" cy="833101"/>
      </dsp:txXfrm>
    </dsp:sp>
    <dsp:sp modelId="{2FBC2B6F-855A-495E-8D65-8F3F455C788F}">
      <dsp:nvSpPr>
        <dsp:cNvPr id="0" name=""/>
        <dsp:cNvSpPr/>
      </dsp:nvSpPr>
      <dsp:spPr>
        <a:xfrm rot="10846089">
          <a:off x="3096711" y="2500293"/>
          <a:ext cx="1816221" cy="21495"/>
        </a:xfrm>
        <a:custGeom>
          <a:avLst/>
          <a:gdLst/>
          <a:ahLst/>
          <a:cxnLst/>
          <a:rect l="0" t="0" r="0" b="0"/>
          <a:pathLst>
            <a:path>
              <a:moveTo>
                <a:pt x="0" y="10747"/>
              </a:moveTo>
              <a:lnTo>
                <a:pt x="1816221" y="107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rot="10800000">
        <a:off x="3959416" y="2465635"/>
        <a:ext cx="90811" cy="90811"/>
      </dsp:txXfrm>
    </dsp:sp>
    <dsp:sp modelId="{2431807B-6596-47F5-9175-1747F3BE563A}">
      <dsp:nvSpPr>
        <dsp:cNvPr id="0" name=""/>
        <dsp:cNvSpPr/>
      </dsp:nvSpPr>
      <dsp:spPr>
        <a:xfrm>
          <a:off x="890238" y="1509920"/>
          <a:ext cx="2206680" cy="194831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Market Signallers</a:t>
          </a:r>
        </a:p>
        <a:p>
          <a:pPr marL="0" lvl="0" indent="0" algn="ctr" defTabSz="533400">
            <a:lnSpc>
              <a:spcPct val="90000"/>
            </a:lnSpc>
            <a:spcBef>
              <a:spcPct val="0"/>
            </a:spcBef>
            <a:spcAft>
              <a:spcPct val="35000"/>
            </a:spcAft>
            <a:buNone/>
          </a:pPr>
          <a:r>
            <a:rPr lang="en-GB" sz="1200" kern="1200"/>
            <a:t>Credit Rating Agencies</a:t>
          </a:r>
        </a:p>
        <a:p>
          <a:pPr marL="0" lvl="0" indent="0" algn="ctr" defTabSz="533400">
            <a:lnSpc>
              <a:spcPct val="90000"/>
            </a:lnSpc>
            <a:spcBef>
              <a:spcPct val="0"/>
            </a:spcBef>
            <a:spcAft>
              <a:spcPct val="35000"/>
            </a:spcAft>
            <a:buNone/>
          </a:pPr>
          <a:r>
            <a:rPr lang="en-GB" sz="1200" kern="1200"/>
            <a:t>IMF</a:t>
          </a:r>
        </a:p>
        <a:p>
          <a:pPr marL="0" lvl="0" indent="0" algn="ctr" defTabSz="533400">
            <a:lnSpc>
              <a:spcPct val="90000"/>
            </a:lnSpc>
            <a:spcBef>
              <a:spcPct val="0"/>
            </a:spcBef>
            <a:spcAft>
              <a:spcPct val="35000"/>
            </a:spcAft>
            <a:buNone/>
          </a:pPr>
          <a:r>
            <a:rPr lang="en-GB" sz="1200" kern="1200"/>
            <a:t>Capital Markets</a:t>
          </a:r>
        </a:p>
      </dsp:txBody>
      <dsp:txXfrm>
        <a:off x="1213399" y="1795244"/>
        <a:ext cx="1560358" cy="13776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03F18-D113-4432-8F6B-52D05F6E7E3E}" type="datetimeFigureOut">
              <a:rPr lang="en-GB" smtClean="0"/>
              <a:t>04/12/2025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4FA6BC-A262-4570-BE54-AC05D7B0CE8C}" type="slidenum">
              <a:rPr lang="en-GB" smtClean="0"/>
              <a:t>‹#›</a:t>
            </a:fld>
            <a:endParaRPr lang="en-GB"/>
          </a:p>
        </p:txBody>
      </p:sp>
    </p:spTree>
    <p:extLst>
      <p:ext uri="{BB962C8B-B14F-4D97-AF65-F5344CB8AC3E}">
        <p14:creationId xmlns:p14="http://schemas.microsoft.com/office/powerpoint/2010/main" val="1411674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Debt Swap - Debt swaps are agreements between a government and one or more of its creditors to replace existing sovereign debt with one or more liabilities1 that include a spending commitment towards a specific development goal</a:t>
            </a:r>
          </a:p>
          <a:p>
            <a:pPr>
              <a:lnSpc>
                <a:spcPct val="107000"/>
              </a:lnSpc>
              <a:spcAft>
                <a:spcPts val="8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Eurobond - A Eurobond is a bond issued offshore by governments or corporates denominated in a currency other than that of the issuer's country. Eurobonds are usually long-term debt instruments. Eurobonds are typically denominated in US Dollars (USD)</a:t>
            </a:r>
          </a:p>
          <a:p>
            <a:pPr>
              <a:lnSpc>
                <a:spcPct val="107000"/>
              </a:lnSpc>
              <a:spcAft>
                <a:spcPts val="8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Odious Debt - "Odious debt" refers to sovereign debt incurred without the consent of the people and used in ways that are demonstrably harmful or detrimental to the nation's interests, potentially justifying non-transferability to a successor government, especially if creditors were aware of these facts. The concept of "odious debt" was developed by legal scholars as a way to address situations where a government, often a despotic or unpopular regime, incurs debt that is used for purposes that are against the interests of the people, and that a successor government might not be obligated to repay.</a:t>
            </a:r>
          </a:p>
          <a:p>
            <a:pPr>
              <a:lnSpc>
                <a:spcPct val="107000"/>
              </a:lnSpc>
              <a:spcAft>
                <a:spcPts val="8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Debt to GDP Ratio - The debt-to-GDP ratio is a key economic indicator that compares a country's total public debt to its gross domestic product (GDP), expressed as a percentage, to assess its ability to repay its debts. High Debt to GDP Ratio = high debt burden; low debt to </a:t>
            </a:r>
            <a:r>
              <a:rPr lang="en-GB" sz="1800" kern="100" err="1">
                <a:effectLst/>
                <a:latin typeface="Aptos" panose="020B0004020202020204" pitchFamily="34" charset="0"/>
                <a:ea typeface="Aptos" panose="020B0004020202020204" pitchFamily="34" charset="0"/>
                <a:cs typeface="Times New Roman" panose="02020603050405020304" pitchFamily="18" charset="0"/>
              </a:rPr>
              <a:t>gdp</a:t>
            </a:r>
            <a:r>
              <a:rPr lang="en-GB" sz="1800" kern="100">
                <a:effectLst/>
                <a:latin typeface="Aptos" panose="020B0004020202020204" pitchFamily="34" charset="0"/>
                <a:ea typeface="Aptos" panose="020B0004020202020204" pitchFamily="34" charset="0"/>
                <a:cs typeface="Times New Roman" panose="02020603050405020304" pitchFamily="18" charset="0"/>
              </a:rPr>
              <a:t> ratio = low debt burden</a:t>
            </a:r>
          </a:p>
          <a:p>
            <a:pPr>
              <a:lnSpc>
                <a:spcPct val="107000"/>
              </a:lnSpc>
              <a:spcAft>
                <a:spcPts val="800"/>
              </a:spcAft>
              <a:buNone/>
            </a:pPr>
            <a:r>
              <a:rPr lang="en-GB" sz="1800" kern="100">
                <a:effectLst/>
                <a:latin typeface="Aptos" panose="020B0004020202020204" pitchFamily="34" charset="0"/>
                <a:ea typeface="Aptos" panose="020B0004020202020204" pitchFamily="34" charset="0"/>
                <a:cs typeface="Times New Roman" panose="02020603050405020304" pitchFamily="18" charset="0"/>
              </a:rPr>
              <a:t>Debt Reprofiling - Debt reprofiling, a voluntary option for heavily indebted countries, involves modifications to the schedule of future repayments by asking creditors for more time, cutting interest payments, or reducing the total amount owed, essentially buying time for the debtor to address economic challenges.</a:t>
            </a:r>
          </a:p>
          <a:p>
            <a:pPr>
              <a:lnSpc>
                <a:spcPct val="107000"/>
              </a:lnSpc>
              <a:spcAft>
                <a:spcPts val="800"/>
              </a:spcAft>
            </a:pPr>
            <a:r>
              <a:rPr lang="en-GB" sz="1800" kern="100">
                <a:effectLst/>
                <a:latin typeface="Aptos" panose="020B0004020202020204" pitchFamily="34" charset="0"/>
                <a:ea typeface="Aptos" panose="020B0004020202020204" pitchFamily="34" charset="0"/>
                <a:cs typeface="Times New Roman" panose="02020603050405020304" pitchFamily="18" charset="0"/>
              </a:rPr>
              <a:t>Debt Restructuring - Sovereign debt restructuring is a formal process where a country, facing unsustainable debt levels, exchanges its existing debt instruments (like loans or bonds) for new ones or cash, aiming to reduce the overall debt burden and make repayments more manageable</a:t>
            </a:r>
          </a:p>
          <a:p>
            <a:endParaRPr lang="en-GB"/>
          </a:p>
        </p:txBody>
      </p:sp>
      <p:sp>
        <p:nvSpPr>
          <p:cNvPr id="4" name="Slide Number Placeholder 3"/>
          <p:cNvSpPr>
            <a:spLocks noGrp="1"/>
          </p:cNvSpPr>
          <p:nvPr>
            <p:ph type="sldNum" sz="quarter" idx="5"/>
          </p:nvPr>
        </p:nvSpPr>
        <p:spPr/>
        <p:txBody>
          <a:bodyPr/>
          <a:lstStyle/>
          <a:p>
            <a:fld id="{014FA6BC-A262-4570-BE54-AC05D7B0CE8C}" type="slidenum">
              <a:rPr lang="en-GB" smtClean="0"/>
              <a:t>5</a:t>
            </a:fld>
            <a:endParaRPr lang="en-GB"/>
          </a:p>
        </p:txBody>
      </p:sp>
    </p:spTree>
    <p:extLst>
      <p:ext uri="{BB962C8B-B14F-4D97-AF65-F5344CB8AC3E}">
        <p14:creationId xmlns:p14="http://schemas.microsoft.com/office/powerpoint/2010/main" val="328895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Africa’s debt is linked to </a:t>
            </a:r>
            <a:r>
              <a:rPr lang="en-US" dirty="0"/>
              <a:t>debt is linked to </a:t>
            </a:r>
            <a:r>
              <a:rPr lang="en-US" b="1" dirty="0"/>
              <a:t>colonial legacies(African economies inherited debt)</a:t>
            </a:r>
            <a:r>
              <a:rPr lang="en-US" dirty="0"/>
              <a:t>, structural inequalities and economic structures that limit fiscal sovereignty, and unfair global economic systems that perpetuate </a:t>
            </a:r>
            <a:r>
              <a:rPr lang="en-US" dirty="0" err="1"/>
              <a:t>aysmettric</a:t>
            </a:r>
            <a:r>
              <a:rPr lang="en-US" dirty="0"/>
              <a:t> power dynamics in borrowing</a:t>
            </a:r>
          </a:p>
          <a:p>
            <a:pPr marL="228600" indent="-228600">
              <a:buAutoNum type="arabicPeriod"/>
            </a:pPr>
            <a:endParaRPr lang="en-KE" dirty="0"/>
          </a:p>
        </p:txBody>
      </p:sp>
      <p:sp>
        <p:nvSpPr>
          <p:cNvPr id="4" name="Slide Number Placeholder 3"/>
          <p:cNvSpPr>
            <a:spLocks noGrp="1"/>
          </p:cNvSpPr>
          <p:nvPr>
            <p:ph type="sldNum" sz="quarter" idx="5"/>
          </p:nvPr>
        </p:nvSpPr>
        <p:spPr/>
        <p:txBody>
          <a:bodyPr/>
          <a:lstStyle/>
          <a:p>
            <a:fld id="{014FA6BC-A262-4570-BE54-AC05D7B0CE8C}" type="slidenum">
              <a:rPr lang="en-GB" smtClean="0"/>
              <a:t>10</a:t>
            </a:fld>
            <a:endParaRPr lang="en-GB"/>
          </a:p>
        </p:txBody>
      </p:sp>
    </p:spTree>
    <p:extLst>
      <p:ext uri="{BB962C8B-B14F-4D97-AF65-F5344CB8AC3E}">
        <p14:creationId xmlns:p14="http://schemas.microsoft.com/office/powerpoint/2010/main" val="317683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3745F-6FE8-F5B2-C1F0-D370B9E3EE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0C4DA-0671-A342-15BE-4252F19F2C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402DE-28AD-CC1D-3F01-70CB1BC91681}"/>
              </a:ext>
            </a:extLst>
          </p:cNvPr>
          <p:cNvSpPr>
            <a:spLocks noGrp="1"/>
          </p:cNvSpPr>
          <p:nvPr>
            <p:ph type="body" idx="1"/>
          </p:nvPr>
        </p:nvSpPr>
        <p:spPr/>
        <p:txBody>
          <a:bodyPr/>
          <a:lstStyle/>
          <a:p>
            <a:r>
              <a:rPr lang="en-GB" dirty="0"/>
              <a:t>Example Lesotho: </a:t>
            </a:r>
            <a:r>
              <a:rPr lang="en-US" dirty="0"/>
              <a:t>Frazer Solar later initiated arbitration, claiming Lesotho breached the agreement. A foreign arbitrator awarded damages of about €50 million in </a:t>
            </a:r>
            <a:r>
              <a:rPr lang="en-US" dirty="0" err="1"/>
              <a:t>favour</a:t>
            </a:r>
            <a:r>
              <a:rPr lang="en-US" dirty="0"/>
              <a:t> of Frazer Solar. The government challenged the contract in Lesotho’s courts, arguing that the agreement was negotiated and signed without proper compliance with national procurement or constitutional financial management laws; specifically, lacking required approvals and oversight.</a:t>
            </a:r>
          </a:p>
          <a:p>
            <a:r>
              <a:rPr lang="en-US" dirty="0"/>
              <a:t>n a landmark ruling, the High Court of Lesotho declared the contract and associated arbitration agreement invalid — i.e., void </a:t>
            </a:r>
            <a:r>
              <a:rPr lang="en-US" i="1" dirty="0"/>
              <a:t>ab initio</a:t>
            </a:r>
            <a:r>
              <a:rPr lang="en-US" dirty="0"/>
              <a:t> — because of the procedural irregularities and lack of authorization</a:t>
            </a:r>
          </a:p>
          <a:p>
            <a:endParaRPr lang="en-US" dirty="0"/>
          </a:p>
          <a:p>
            <a:r>
              <a:rPr lang="en-US" dirty="0"/>
              <a:t>Lessons: While the contract was pitched as a solar energy deal, the process bypassed safeguards. The Harare Declaration emphasizes that borrowing or financial agreements must align with long‑term development and public welfare. In this case, the deal exposed national finances to legal and fiscal risk instead.</a:t>
            </a:r>
          </a:p>
          <a:p>
            <a:r>
              <a:rPr lang="en-US" b="1" dirty="0"/>
              <a:t>Insist on full parliamentary review and approval</a:t>
            </a:r>
            <a:r>
              <a:rPr lang="en-US" dirty="0"/>
              <a:t> for any major contracts or loans — especially those involving foreign companies and long‑term obligations. This ensures democratic oversight before committing state resources.</a:t>
            </a:r>
          </a:p>
          <a:p>
            <a:r>
              <a:rPr lang="en-US" b="1" dirty="0"/>
              <a:t>Require transparency and public disclosure</a:t>
            </a:r>
            <a:r>
              <a:rPr lang="en-US" dirty="0"/>
              <a:t> of contract terms, including obligations, arbitration clauses, payment schedules, and termination/penalty clauses. Hidden or opaque deals are more likely to lead to future liabilities.</a:t>
            </a:r>
          </a:p>
          <a:p>
            <a:r>
              <a:rPr lang="en-US" b="1" dirty="0"/>
              <a:t>Carry out debt / liability sustainability and risk assessments</a:t>
            </a:r>
            <a:r>
              <a:rPr lang="en-US" dirty="0"/>
              <a:t> before approving contracts: what happens if obligations are defaulted, litigated abroad, or arbitrated? Can the state afford possible damages?</a:t>
            </a:r>
          </a:p>
          <a:p>
            <a:r>
              <a:rPr lang="en-US" b="1" dirty="0"/>
              <a:t>Protect national sovereignty and safeguard long‑term public interest</a:t>
            </a:r>
            <a:r>
              <a:rPr lang="en-US" dirty="0"/>
              <a:t> by avoiding deals that put key national assets, revenues, or sovereignty at risk — especially if foreign creditors can enforce awards abroad.</a:t>
            </a:r>
          </a:p>
          <a:p>
            <a:endParaRPr lang="en-GB" dirty="0"/>
          </a:p>
        </p:txBody>
      </p:sp>
      <p:sp>
        <p:nvSpPr>
          <p:cNvPr id="4" name="Slide Number Placeholder 3">
            <a:extLst>
              <a:ext uri="{FF2B5EF4-FFF2-40B4-BE49-F238E27FC236}">
                <a16:creationId xmlns:a16="http://schemas.microsoft.com/office/drawing/2014/main" id="{3800AF04-A5E9-61EC-7EDD-4A0BBC4DA61F}"/>
              </a:ext>
            </a:extLst>
          </p:cNvPr>
          <p:cNvSpPr>
            <a:spLocks noGrp="1"/>
          </p:cNvSpPr>
          <p:nvPr>
            <p:ph type="sldNum" sz="quarter" idx="5"/>
          </p:nvPr>
        </p:nvSpPr>
        <p:spPr/>
        <p:txBody>
          <a:bodyPr/>
          <a:lstStyle/>
          <a:p>
            <a:fld id="{014FA6BC-A262-4570-BE54-AC05D7B0CE8C}" type="slidenum">
              <a:rPr lang="en-GB" smtClean="0"/>
              <a:t>11</a:t>
            </a:fld>
            <a:endParaRPr lang="en-GB"/>
          </a:p>
        </p:txBody>
      </p:sp>
    </p:spTree>
    <p:extLst>
      <p:ext uri="{BB962C8B-B14F-4D97-AF65-F5344CB8AC3E}">
        <p14:creationId xmlns:p14="http://schemas.microsoft.com/office/powerpoint/2010/main" val="1882062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28036D8-AD69-4A76-84FF-BD714CFEBABA}" type="datetime1">
              <a:rPr lang="en-GB" smtClean="0"/>
              <a:t>04/12/2025</a:t>
            </a:fld>
            <a:endParaRPr lang="en-GB"/>
          </a:p>
        </p:txBody>
      </p:sp>
      <p:sp>
        <p:nvSpPr>
          <p:cNvPr id="5" name="Footer Placeholder 4"/>
          <p:cNvSpPr>
            <a:spLocks noGrp="1"/>
          </p:cNvSpPr>
          <p:nvPr>
            <p:ph type="ftr" sz="quarter" idx="11"/>
          </p:nvPr>
        </p:nvSpPr>
        <p:spPr/>
        <p:txBody>
          <a:bodyPr/>
          <a:lstStyle/>
          <a:p>
            <a:r>
              <a:rPr lang="en-GB"/>
              <a:t>wwww.afrodad.org</a:t>
            </a:r>
          </a:p>
        </p:txBody>
      </p:sp>
      <p:sp>
        <p:nvSpPr>
          <p:cNvPr id="6" name="Slide Number Placeholder 5"/>
          <p:cNvSpPr>
            <a:spLocks noGrp="1"/>
          </p:cNvSpPr>
          <p:nvPr>
            <p:ph type="sldNum" sz="quarter" idx="12"/>
          </p:nvPr>
        </p:nvSpPr>
        <p:spPr/>
        <p:txBody>
          <a:bodyPr/>
          <a:lstStyle/>
          <a:p>
            <a:fld id="{99271B28-4FC2-4AE2-AD80-11B8FAE2AB1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61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E62076-BE95-4175-A8EE-607C17F1287A}" type="datetime1">
              <a:rPr lang="en-GB" smtClean="0"/>
              <a:t>04/12/2025</a:t>
            </a:fld>
            <a:endParaRPr lang="en-GB"/>
          </a:p>
        </p:txBody>
      </p:sp>
      <p:sp>
        <p:nvSpPr>
          <p:cNvPr id="5" name="Footer Placeholder 4"/>
          <p:cNvSpPr>
            <a:spLocks noGrp="1"/>
          </p:cNvSpPr>
          <p:nvPr>
            <p:ph type="ftr" sz="quarter" idx="11"/>
          </p:nvPr>
        </p:nvSpPr>
        <p:spPr/>
        <p:txBody>
          <a:bodyPr/>
          <a:lstStyle/>
          <a:p>
            <a:r>
              <a:rPr lang="en-GB"/>
              <a:t>wwww.afrodad.org</a:t>
            </a:r>
          </a:p>
        </p:txBody>
      </p:sp>
      <p:sp>
        <p:nvSpPr>
          <p:cNvPr id="6" name="Slide Number Placeholder 5"/>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575714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7073F7-040D-4F6F-8D92-F3E92B7F6273}" type="datetime1">
              <a:rPr lang="en-GB" smtClean="0"/>
              <a:t>04/12/2025</a:t>
            </a:fld>
            <a:endParaRPr lang="en-GB"/>
          </a:p>
        </p:txBody>
      </p:sp>
      <p:sp>
        <p:nvSpPr>
          <p:cNvPr id="5" name="Footer Placeholder 4"/>
          <p:cNvSpPr>
            <a:spLocks noGrp="1"/>
          </p:cNvSpPr>
          <p:nvPr>
            <p:ph type="ftr" sz="quarter" idx="11"/>
          </p:nvPr>
        </p:nvSpPr>
        <p:spPr/>
        <p:txBody>
          <a:bodyPr/>
          <a:lstStyle/>
          <a:p>
            <a:r>
              <a:rPr lang="en-GB"/>
              <a:t>wwww.afrodad.org</a:t>
            </a:r>
          </a:p>
        </p:txBody>
      </p:sp>
      <p:sp>
        <p:nvSpPr>
          <p:cNvPr id="6" name="Slide Number Placeholder 5"/>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1050300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06522B-67E9-4798-AB1D-484EBFE7542E}" type="datetime1">
              <a:rPr lang="en-GB" smtClean="0"/>
              <a:t>04/12/2025</a:t>
            </a:fld>
            <a:endParaRPr lang="en-GB"/>
          </a:p>
        </p:txBody>
      </p:sp>
      <p:sp>
        <p:nvSpPr>
          <p:cNvPr id="5" name="Footer Placeholder 4"/>
          <p:cNvSpPr>
            <a:spLocks noGrp="1"/>
          </p:cNvSpPr>
          <p:nvPr>
            <p:ph type="ftr" sz="quarter" idx="11"/>
          </p:nvPr>
        </p:nvSpPr>
        <p:spPr/>
        <p:txBody>
          <a:bodyPr/>
          <a:lstStyle/>
          <a:p>
            <a:r>
              <a:rPr lang="en-GB"/>
              <a:t>wwww.afrodad.org</a:t>
            </a:r>
          </a:p>
        </p:txBody>
      </p:sp>
      <p:sp>
        <p:nvSpPr>
          <p:cNvPr id="6" name="Slide Number Placeholder 5"/>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418097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180C58-913D-4AA0-B9CE-5C341D9DCC66}" type="datetime1">
              <a:rPr lang="en-GB" smtClean="0"/>
              <a:t>04/12/2025</a:t>
            </a:fld>
            <a:endParaRPr lang="en-GB"/>
          </a:p>
        </p:txBody>
      </p:sp>
      <p:sp>
        <p:nvSpPr>
          <p:cNvPr id="5" name="Footer Placeholder 4"/>
          <p:cNvSpPr>
            <a:spLocks noGrp="1"/>
          </p:cNvSpPr>
          <p:nvPr>
            <p:ph type="ftr" sz="quarter" idx="11"/>
          </p:nvPr>
        </p:nvSpPr>
        <p:spPr/>
        <p:txBody>
          <a:bodyPr/>
          <a:lstStyle/>
          <a:p>
            <a:r>
              <a:rPr lang="en-GB"/>
              <a:t>wwww.afrodad.org</a:t>
            </a:r>
          </a:p>
        </p:txBody>
      </p:sp>
      <p:sp>
        <p:nvSpPr>
          <p:cNvPr id="6" name="Slide Number Placeholder 5"/>
          <p:cNvSpPr>
            <a:spLocks noGrp="1"/>
          </p:cNvSpPr>
          <p:nvPr>
            <p:ph type="sldNum" sz="quarter" idx="12"/>
          </p:nvPr>
        </p:nvSpPr>
        <p:spPr/>
        <p:txBody>
          <a:bodyPr/>
          <a:lstStyle/>
          <a:p>
            <a:fld id="{99271B28-4FC2-4AE2-AD80-11B8FAE2AB1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97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3E717-28FE-40E9-A851-44640E849BAB}" type="datetime1">
              <a:rPr lang="en-GB" smtClean="0"/>
              <a:t>04/12/2025</a:t>
            </a:fld>
            <a:endParaRPr lang="en-GB"/>
          </a:p>
        </p:txBody>
      </p:sp>
      <p:sp>
        <p:nvSpPr>
          <p:cNvPr id="6" name="Footer Placeholder 5"/>
          <p:cNvSpPr>
            <a:spLocks noGrp="1"/>
          </p:cNvSpPr>
          <p:nvPr>
            <p:ph type="ftr" sz="quarter" idx="11"/>
          </p:nvPr>
        </p:nvSpPr>
        <p:spPr/>
        <p:txBody>
          <a:bodyPr/>
          <a:lstStyle/>
          <a:p>
            <a:r>
              <a:rPr lang="en-GB"/>
              <a:t>wwww.afrodad.org</a:t>
            </a:r>
          </a:p>
        </p:txBody>
      </p:sp>
      <p:sp>
        <p:nvSpPr>
          <p:cNvPr id="7" name="Slide Number Placeholder 6"/>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190833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FFD91-6331-4AA4-8B05-AEFCC9375433}" type="datetime1">
              <a:rPr lang="en-GB" smtClean="0"/>
              <a:t>04/12/2025</a:t>
            </a:fld>
            <a:endParaRPr lang="en-GB"/>
          </a:p>
        </p:txBody>
      </p:sp>
      <p:sp>
        <p:nvSpPr>
          <p:cNvPr id="8" name="Footer Placeholder 7"/>
          <p:cNvSpPr>
            <a:spLocks noGrp="1"/>
          </p:cNvSpPr>
          <p:nvPr>
            <p:ph type="ftr" sz="quarter" idx="11"/>
          </p:nvPr>
        </p:nvSpPr>
        <p:spPr/>
        <p:txBody>
          <a:bodyPr/>
          <a:lstStyle/>
          <a:p>
            <a:r>
              <a:rPr lang="en-GB"/>
              <a:t>wwww.afrodad.org</a:t>
            </a:r>
          </a:p>
        </p:txBody>
      </p:sp>
      <p:sp>
        <p:nvSpPr>
          <p:cNvPr id="9" name="Slide Number Placeholder 8"/>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2096097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6F5D22-CA98-4595-916B-177A5351F443}" type="datetime1">
              <a:rPr lang="en-GB" smtClean="0"/>
              <a:t>04/12/2025</a:t>
            </a:fld>
            <a:endParaRPr lang="en-GB"/>
          </a:p>
        </p:txBody>
      </p:sp>
      <p:sp>
        <p:nvSpPr>
          <p:cNvPr id="4" name="Footer Placeholder 3"/>
          <p:cNvSpPr>
            <a:spLocks noGrp="1"/>
          </p:cNvSpPr>
          <p:nvPr>
            <p:ph type="ftr" sz="quarter" idx="11"/>
          </p:nvPr>
        </p:nvSpPr>
        <p:spPr/>
        <p:txBody>
          <a:bodyPr/>
          <a:lstStyle/>
          <a:p>
            <a:r>
              <a:rPr lang="en-GB"/>
              <a:t>wwww.afrodad.org</a:t>
            </a:r>
          </a:p>
        </p:txBody>
      </p:sp>
      <p:sp>
        <p:nvSpPr>
          <p:cNvPr id="5" name="Slide Number Placeholder 4"/>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129240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7" name="Date Placeholder 6"/>
          <p:cNvSpPr>
            <a:spLocks noGrp="1"/>
          </p:cNvSpPr>
          <p:nvPr>
            <p:ph type="dt" sz="half" idx="10"/>
          </p:nvPr>
        </p:nvSpPr>
        <p:spPr/>
        <p:txBody>
          <a:bodyPr/>
          <a:lstStyle/>
          <a:p>
            <a:fld id="{D00BCC83-4BD0-4EBF-BD8A-DAB0791D937B}" type="datetime1">
              <a:rPr lang="en-GB" smtClean="0"/>
              <a:t>04/12/2025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wwww.afrodad.org</a:t>
            </a:r>
          </a:p>
        </p:txBody>
      </p:sp>
      <p:sp>
        <p:nvSpPr>
          <p:cNvPr id="9" name="Slide Number Placeholder 8"/>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977614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A86E08-4DAA-4736-955C-3B40603FF9EE}" type="datetime1">
              <a:rPr lang="en-GB" smtClean="0"/>
              <a:t>04/12/2025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wwww.afrodad.org</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271B28-4FC2-4AE2-AD80-11B8FAE2AB13}" type="slidenum">
              <a:rPr lang="en-GB" smtClean="0"/>
              <a:t>‹#›</a:t>
            </a:fld>
            <a:endParaRPr lang="en-GB"/>
          </a:p>
        </p:txBody>
      </p:sp>
    </p:spTree>
    <p:extLst>
      <p:ext uri="{BB962C8B-B14F-4D97-AF65-F5344CB8AC3E}">
        <p14:creationId xmlns:p14="http://schemas.microsoft.com/office/powerpoint/2010/main" val="3570918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AD7F1-94DC-4DAC-ADC8-A71693A7ADF2}" type="datetime1">
              <a:rPr lang="en-GB" smtClean="0"/>
              <a:t>04/12/2025</a:t>
            </a:fld>
            <a:endParaRPr lang="en-GB"/>
          </a:p>
        </p:txBody>
      </p:sp>
      <p:sp>
        <p:nvSpPr>
          <p:cNvPr id="6" name="Footer Placeholder 5"/>
          <p:cNvSpPr>
            <a:spLocks noGrp="1"/>
          </p:cNvSpPr>
          <p:nvPr>
            <p:ph type="ftr" sz="quarter" idx="11"/>
          </p:nvPr>
        </p:nvSpPr>
        <p:spPr/>
        <p:txBody>
          <a:bodyPr/>
          <a:lstStyle/>
          <a:p>
            <a:r>
              <a:rPr lang="en-GB"/>
              <a:t>wwww.afrodad.org</a:t>
            </a:r>
          </a:p>
        </p:txBody>
      </p:sp>
      <p:sp>
        <p:nvSpPr>
          <p:cNvPr id="7" name="Slide Number Placeholder 6"/>
          <p:cNvSpPr>
            <a:spLocks noGrp="1"/>
          </p:cNvSpPr>
          <p:nvPr>
            <p:ph type="sldNum" sz="quarter" idx="12"/>
          </p:nvPr>
        </p:nvSpPr>
        <p:spPr/>
        <p:txBody>
          <a:bodyPr/>
          <a:lstStyle/>
          <a:p>
            <a:fld id="{99271B28-4FC2-4AE2-AD80-11B8FAE2AB13}" type="slidenum">
              <a:rPr lang="en-GB" smtClean="0"/>
              <a:t>‹#›</a:t>
            </a:fld>
            <a:endParaRPr lang="en-GB"/>
          </a:p>
        </p:txBody>
      </p:sp>
    </p:spTree>
    <p:extLst>
      <p:ext uri="{BB962C8B-B14F-4D97-AF65-F5344CB8AC3E}">
        <p14:creationId xmlns:p14="http://schemas.microsoft.com/office/powerpoint/2010/main" val="4099106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7B7FDC-74E2-4BA4-9D45-75BB13CB7B3C}" type="datetime1">
              <a:rPr lang="en-GB" smtClean="0"/>
              <a:t>04/12/2025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wwww.afrodad.org</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271B28-4FC2-4AE2-AD80-11B8FAE2AB1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547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afrodad.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frodad.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unctad.org/publication/world-of-debt/regional-stori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ata.one.org/analysis/african-debt"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D0AE1F4-2710-41EC-BF3D-6370C72D9E6C}"/>
              </a:ext>
            </a:extLst>
          </p:cNvPr>
          <p:cNvSpPr>
            <a:spLocks noGrp="1"/>
          </p:cNvSpPr>
          <p:nvPr>
            <p:ph type="ctrTitle"/>
          </p:nvPr>
        </p:nvSpPr>
        <p:spPr>
          <a:xfrm>
            <a:off x="1097280" y="1354853"/>
            <a:ext cx="10058400" cy="2445084"/>
          </a:xfrm>
        </p:spPr>
        <p:txBody>
          <a:bodyPr>
            <a:noAutofit/>
          </a:bodyPr>
          <a:lstStyle/>
          <a:p>
            <a:r>
              <a:rPr lang="en-US" sz="6000" dirty="0">
                <a:solidFill>
                  <a:schemeClr val="accent2"/>
                </a:solidFill>
                <a:latin typeface="Montserrat" panose="02000505000000020004" pitchFamily="2" charset="0"/>
              </a:rPr>
              <a:t>Role of Parliamentarians in Advancing Responsible Debt Governance</a:t>
            </a:r>
            <a:endParaRPr lang="en-US" sz="6000" dirty="0">
              <a:latin typeface="Montserrat" panose="02000505000000020004" pitchFamily="2" charset="0"/>
            </a:endParaRPr>
          </a:p>
        </p:txBody>
      </p:sp>
      <p:sp>
        <p:nvSpPr>
          <p:cNvPr id="10" name="Subtitle 9">
            <a:extLst>
              <a:ext uri="{FF2B5EF4-FFF2-40B4-BE49-F238E27FC236}">
                <a16:creationId xmlns:a16="http://schemas.microsoft.com/office/drawing/2014/main" id="{B8166848-2822-4F9D-A23C-C6FF4B996318}"/>
              </a:ext>
            </a:extLst>
          </p:cNvPr>
          <p:cNvSpPr>
            <a:spLocks noGrp="1"/>
          </p:cNvSpPr>
          <p:nvPr>
            <p:ph type="subTitle" idx="1"/>
          </p:nvPr>
        </p:nvSpPr>
        <p:spPr>
          <a:xfrm>
            <a:off x="1154083" y="4558361"/>
            <a:ext cx="10058400" cy="1143000"/>
          </a:xfrm>
        </p:spPr>
        <p:txBody>
          <a:bodyPr>
            <a:normAutofit fontScale="47500" lnSpcReduction="20000"/>
          </a:bodyPr>
          <a:lstStyle/>
          <a:p>
            <a:r>
              <a:rPr lang="en-US" dirty="0">
                <a:solidFill>
                  <a:schemeClr val="tx1">
                    <a:lumMod val="75000"/>
                    <a:lumOff val="25000"/>
                  </a:schemeClr>
                </a:solidFill>
              </a:rPr>
              <a:t>Catherine </a:t>
            </a:r>
            <a:r>
              <a:rPr lang="en-US" dirty="0" err="1">
                <a:solidFill>
                  <a:schemeClr val="tx1">
                    <a:lumMod val="75000"/>
                    <a:lumOff val="25000"/>
                  </a:schemeClr>
                </a:solidFill>
              </a:rPr>
              <a:t>Mithia</a:t>
            </a:r>
            <a:endParaRPr lang="en-US" dirty="0">
              <a:solidFill>
                <a:schemeClr val="tx1">
                  <a:lumMod val="75000"/>
                  <a:lumOff val="25000"/>
                </a:schemeClr>
              </a:solidFill>
            </a:endParaRPr>
          </a:p>
          <a:p>
            <a:r>
              <a:rPr lang="en-US" dirty="0">
                <a:solidFill>
                  <a:schemeClr val="tx1">
                    <a:lumMod val="75000"/>
                    <a:lumOff val="25000"/>
                  </a:schemeClr>
                </a:solidFill>
              </a:rPr>
              <a:t>Policy officer, sovereign debt management</a:t>
            </a:r>
          </a:p>
          <a:p>
            <a:r>
              <a:rPr lang="en-US" dirty="0">
                <a:solidFill>
                  <a:schemeClr val="tx1">
                    <a:lumMod val="75000"/>
                    <a:lumOff val="25000"/>
                  </a:schemeClr>
                </a:solidFill>
              </a:rPr>
              <a:t>African Forum and Network on Debt and Development (AFRODAD)</a:t>
            </a:r>
          </a:p>
          <a:p>
            <a:r>
              <a:rPr lang="en-US" dirty="0">
                <a:solidFill>
                  <a:schemeClr val="tx1">
                    <a:lumMod val="75000"/>
                    <a:lumOff val="25000"/>
                  </a:schemeClr>
                </a:solidFill>
                <a:hlinkClick r:id="rId2"/>
              </a:rPr>
              <a:t>www.afrodad.org</a:t>
            </a:r>
            <a:r>
              <a:rPr lang="en-US" dirty="0">
                <a:solidFill>
                  <a:schemeClr val="tx1">
                    <a:lumMod val="75000"/>
                    <a:lumOff val="25000"/>
                  </a:schemeClr>
                </a:solidFill>
              </a:rPr>
              <a:t> </a:t>
            </a:r>
          </a:p>
          <a:p>
            <a:endParaRPr lang="en-US" dirty="0"/>
          </a:p>
        </p:txBody>
      </p:sp>
      <p:sp>
        <p:nvSpPr>
          <p:cNvPr id="4" name="Date Placeholder 3">
            <a:extLst>
              <a:ext uri="{FF2B5EF4-FFF2-40B4-BE49-F238E27FC236}">
                <a16:creationId xmlns:a16="http://schemas.microsoft.com/office/drawing/2014/main" id="{8CEC8555-8335-4A66-90D0-3F6224071035}"/>
              </a:ext>
            </a:extLst>
          </p:cNvPr>
          <p:cNvSpPr>
            <a:spLocks noGrp="1"/>
          </p:cNvSpPr>
          <p:nvPr>
            <p:ph type="dt" sz="half" idx="10"/>
          </p:nvPr>
        </p:nvSpPr>
        <p:spPr/>
        <p:txBody>
          <a:bodyPr/>
          <a:lstStyle/>
          <a:p>
            <a:fld id="{2C06522B-67E9-4798-AB1D-484EBFE7542E}" type="datetime1">
              <a:rPr lang="en-GB" smtClean="0"/>
              <a:t>04/12/2025</a:t>
            </a:fld>
            <a:endParaRPr lang="en-GB"/>
          </a:p>
        </p:txBody>
      </p:sp>
      <p:sp>
        <p:nvSpPr>
          <p:cNvPr id="5" name="Footer Placeholder 4">
            <a:extLst>
              <a:ext uri="{FF2B5EF4-FFF2-40B4-BE49-F238E27FC236}">
                <a16:creationId xmlns:a16="http://schemas.microsoft.com/office/drawing/2014/main" id="{9BC43121-E3B6-45E4-876C-6ADA8D14F7EC}"/>
              </a:ext>
            </a:extLst>
          </p:cNvPr>
          <p:cNvSpPr>
            <a:spLocks noGrp="1"/>
          </p:cNvSpPr>
          <p:nvPr>
            <p:ph type="ftr" sz="quarter" idx="11"/>
          </p:nvPr>
        </p:nvSpPr>
        <p:spPr/>
        <p:txBody>
          <a:bodyPr/>
          <a:lstStyle/>
          <a:p>
            <a:r>
              <a:rPr lang="en-GB"/>
              <a:t>wwww.afrodad.org</a:t>
            </a:r>
          </a:p>
        </p:txBody>
      </p:sp>
      <p:sp>
        <p:nvSpPr>
          <p:cNvPr id="6" name="Slide Number Placeholder 5">
            <a:extLst>
              <a:ext uri="{FF2B5EF4-FFF2-40B4-BE49-F238E27FC236}">
                <a16:creationId xmlns:a16="http://schemas.microsoft.com/office/drawing/2014/main" id="{1016C32A-D6F2-447D-9BF4-927100B99E7A}"/>
              </a:ext>
            </a:extLst>
          </p:cNvPr>
          <p:cNvSpPr>
            <a:spLocks noGrp="1"/>
          </p:cNvSpPr>
          <p:nvPr>
            <p:ph type="sldNum" sz="quarter" idx="12"/>
          </p:nvPr>
        </p:nvSpPr>
        <p:spPr/>
        <p:txBody>
          <a:bodyPr/>
          <a:lstStyle/>
          <a:p>
            <a:fld id="{99271B28-4FC2-4AE2-AD80-11B8FAE2AB13}" type="slidenum">
              <a:rPr lang="en-GB" smtClean="0"/>
              <a:t>1</a:t>
            </a:fld>
            <a:endParaRPr lang="en-GB"/>
          </a:p>
        </p:txBody>
      </p:sp>
    </p:spTree>
    <p:extLst>
      <p:ext uri="{BB962C8B-B14F-4D97-AF65-F5344CB8AC3E}">
        <p14:creationId xmlns:p14="http://schemas.microsoft.com/office/powerpoint/2010/main" val="376063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E4DA-3ECF-155A-2ED8-A4C050FBCF3F}"/>
              </a:ext>
            </a:extLst>
          </p:cNvPr>
          <p:cNvSpPr>
            <a:spLocks noGrp="1"/>
          </p:cNvSpPr>
          <p:nvPr>
            <p:ph type="title"/>
          </p:nvPr>
        </p:nvSpPr>
        <p:spPr/>
        <p:txBody>
          <a:bodyPr>
            <a:normAutofit/>
          </a:bodyPr>
          <a:lstStyle/>
          <a:p>
            <a:r>
              <a:rPr lang="en-GB" sz="4400" kern="100" dirty="0">
                <a:effectLst/>
                <a:latin typeface="Calibri" panose="020F0502020204030204" pitchFamily="34" charset="0"/>
                <a:ea typeface="Calibri" panose="020F0502020204030204" pitchFamily="34" charset="0"/>
                <a:cs typeface="Times New Roman" panose="02020603050405020304" pitchFamily="18" charset="0"/>
              </a:rPr>
              <a:t>Political Economy</a:t>
            </a:r>
            <a:r>
              <a:rPr lang="en-GB" sz="4400" kern="100" dirty="0">
                <a:latin typeface="Calibri" panose="020F0502020204030204" pitchFamily="34" charset="0"/>
                <a:ea typeface="Calibri" panose="020F0502020204030204" pitchFamily="34" charset="0"/>
                <a:cs typeface="Times New Roman" panose="02020603050405020304" pitchFamily="18" charset="0"/>
              </a:rPr>
              <a:t> of Africa’s Debt</a:t>
            </a:r>
            <a:endParaRPr lang="en-GB" dirty="0"/>
          </a:p>
        </p:txBody>
      </p:sp>
      <p:sp>
        <p:nvSpPr>
          <p:cNvPr id="3" name="Content Placeholder 2">
            <a:extLst>
              <a:ext uri="{FF2B5EF4-FFF2-40B4-BE49-F238E27FC236}">
                <a16:creationId xmlns:a16="http://schemas.microsoft.com/office/drawing/2014/main" id="{461DCB53-15FF-3D41-971B-8B096D9800AA}"/>
              </a:ext>
            </a:extLst>
          </p:cNvPr>
          <p:cNvSpPr>
            <a:spLocks noGrp="1"/>
          </p:cNvSpPr>
          <p:nvPr>
            <p:ph idx="1"/>
          </p:nvPr>
        </p:nvSpPr>
        <p:spPr/>
        <p:txBody>
          <a:bodyPr>
            <a:normAutofit lnSpcReduction="10000"/>
          </a:bodyPr>
          <a:lstStyle/>
          <a:p>
            <a:r>
              <a:rPr lang="en-GB" dirty="0"/>
              <a:t>Harare Declaration inaugurated in 2021, </a:t>
            </a:r>
            <a:r>
              <a:rPr lang="en-GB" dirty="0" err="1"/>
              <a:t>AfCoDD</a:t>
            </a:r>
            <a:r>
              <a:rPr lang="en-GB" dirty="0"/>
              <a:t> </a:t>
            </a:r>
            <a:r>
              <a:rPr lang="en-GB" dirty="0" err="1"/>
              <a:t>II,political</a:t>
            </a:r>
            <a:r>
              <a:rPr lang="en-GB" dirty="0"/>
              <a:t> economy framing  and response to Africa’s decades of debt crisis</a:t>
            </a:r>
          </a:p>
          <a:p>
            <a:r>
              <a:rPr lang="en-GB" b="1" dirty="0"/>
              <a:t>Emphasis: </a:t>
            </a:r>
            <a:r>
              <a:rPr lang="en-US" dirty="0"/>
              <a:t>Debt is not just financial; it intersects with development, governance, and human rights.</a:t>
            </a:r>
          </a:p>
          <a:p>
            <a:r>
              <a:rPr lang="en-GB" b="1" dirty="0"/>
              <a:t>Key Elements:</a:t>
            </a:r>
          </a:p>
          <a:p>
            <a:r>
              <a:rPr lang="en-GB" b="1" dirty="0"/>
              <a:t>1</a:t>
            </a:r>
            <a:r>
              <a:rPr lang="en-GB" dirty="0"/>
              <a:t>. Historical and Structural Context </a:t>
            </a:r>
          </a:p>
          <a:p>
            <a:r>
              <a:rPr lang="en-GB" dirty="0"/>
              <a:t>2. Debt as a Development and Social issue</a:t>
            </a:r>
          </a:p>
          <a:p>
            <a:r>
              <a:rPr lang="en-GB" dirty="0"/>
              <a:t>3.Debt and Governance</a:t>
            </a:r>
          </a:p>
          <a:p>
            <a:r>
              <a:rPr lang="en-GB" dirty="0"/>
              <a:t>4. Responsibility of Borrowers and Lenders</a:t>
            </a:r>
          </a:p>
          <a:p>
            <a:r>
              <a:rPr lang="en-GB" dirty="0"/>
              <a:t>5.Debt Justice and Sovereignty</a:t>
            </a:r>
          </a:p>
          <a:p>
            <a:endParaRPr lang="en-GB" b="1" dirty="0"/>
          </a:p>
          <a:p>
            <a:endParaRPr lang="en-GB" b="1" dirty="0"/>
          </a:p>
          <a:p>
            <a:pPr marL="0" indent="0">
              <a:buNone/>
            </a:pPr>
            <a:endParaRPr lang="en-GB" dirty="0"/>
          </a:p>
        </p:txBody>
      </p:sp>
      <p:sp>
        <p:nvSpPr>
          <p:cNvPr id="5" name="Date Placeholder 4">
            <a:extLst>
              <a:ext uri="{FF2B5EF4-FFF2-40B4-BE49-F238E27FC236}">
                <a16:creationId xmlns:a16="http://schemas.microsoft.com/office/drawing/2014/main" id="{DAA42EFA-78DE-344D-2389-CB24004FB535}"/>
              </a:ext>
            </a:extLst>
          </p:cNvPr>
          <p:cNvSpPr>
            <a:spLocks noGrp="1"/>
          </p:cNvSpPr>
          <p:nvPr>
            <p:ph type="dt" sz="half" idx="10"/>
          </p:nvPr>
        </p:nvSpPr>
        <p:spPr/>
        <p:txBody>
          <a:bodyPr/>
          <a:lstStyle/>
          <a:p>
            <a:fld id="{8BEC9012-828B-4D0D-A9C6-039EBB73899B}" type="datetime1">
              <a:rPr lang="en-GB" smtClean="0"/>
              <a:t>04/12/2025</a:t>
            </a:fld>
            <a:endParaRPr lang="en-GB"/>
          </a:p>
        </p:txBody>
      </p:sp>
      <p:sp>
        <p:nvSpPr>
          <p:cNvPr id="6" name="Footer Placeholder 5">
            <a:extLst>
              <a:ext uri="{FF2B5EF4-FFF2-40B4-BE49-F238E27FC236}">
                <a16:creationId xmlns:a16="http://schemas.microsoft.com/office/drawing/2014/main" id="{E16A0B2E-41D6-6E06-1FED-10C49A88543C}"/>
              </a:ext>
            </a:extLst>
          </p:cNvPr>
          <p:cNvSpPr>
            <a:spLocks noGrp="1"/>
          </p:cNvSpPr>
          <p:nvPr>
            <p:ph type="ftr" sz="quarter" idx="11"/>
          </p:nvPr>
        </p:nvSpPr>
        <p:spPr/>
        <p:txBody>
          <a:bodyPr/>
          <a:lstStyle/>
          <a:p>
            <a:r>
              <a:rPr lang="en-GB">
                <a:hlinkClick r:id="rId3"/>
              </a:rPr>
              <a:t>wwww.afrodad.org</a:t>
            </a:r>
            <a:endParaRPr lang="en-GB"/>
          </a:p>
        </p:txBody>
      </p:sp>
      <p:sp>
        <p:nvSpPr>
          <p:cNvPr id="7" name="Slide Number Placeholder 6">
            <a:extLst>
              <a:ext uri="{FF2B5EF4-FFF2-40B4-BE49-F238E27FC236}">
                <a16:creationId xmlns:a16="http://schemas.microsoft.com/office/drawing/2014/main" id="{B49613B2-3369-4C8D-3ED7-3E5CDF9D91E2}"/>
              </a:ext>
            </a:extLst>
          </p:cNvPr>
          <p:cNvSpPr>
            <a:spLocks noGrp="1"/>
          </p:cNvSpPr>
          <p:nvPr>
            <p:ph type="sldNum" sz="quarter" idx="12"/>
          </p:nvPr>
        </p:nvSpPr>
        <p:spPr/>
        <p:txBody>
          <a:bodyPr/>
          <a:lstStyle/>
          <a:p>
            <a:fld id="{540DAFBE-CCBF-465D-BB6A-A3DBF9122AD2}" type="slidenum">
              <a:rPr lang="en-GB" smtClean="0"/>
              <a:t>10</a:t>
            </a:fld>
            <a:endParaRPr lang="en-GB"/>
          </a:p>
        </p:txBody>
      </p:sp>
    </p:spTree>
    <p:extLst>
      <p:ext uri="{BB962C8B-B14F-4D97-AF65-F5344CB8AC3E}">
        <p14:creationId xmlns:p14="http://schemas.microsoft.com/office/powerpoint/2010/main" val="2122666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ABBB-113A-76C2-D4CA-E26DFD40765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3A190E-9B0D-0AA7-5FB4-1E3E1D16467B}"/>
              </a:ext>
            </a:extLst>
          </p:cNvPr>
          <p:cNvSpPr>
            <a:spLocks noGrp="1"/>
          </p:cNvSpPr>
          <p:nvPr>
            <p:ph type="title"/>
          </p:nvPr>
        </p:nvSpPr>
        <p:spPr>
          <a:xfrm>
            <a:off x="1097280" y="286603"/>
            <a:ext cx="7193792" cy="1065787"/>
          </a:xfrm>
        </p:spPr>
        <p:txBody>
          <a:bodyPr>
            <a:normAutofit/>
          </a:bodyPr>
          <a:lstStyle/>
          <a:p>
            <a:r>
              <a:rPr lang="en-GB" sz="3200" dirty="0"/>
              <a:t>Principles from the Harare Declaration</a:t>
            </a:r>
          </a:p>
        </p:txBody>
      </p:sp>
      <p:sp>
        <p:nvSpPr>
          <p:cNvPr id="12" name="Content Placeholder 11">
            <a:extLst>
              <a:ext uri="{FF2B5EF4-FFF2-40B4-BE49-F238E27FC236}">
                <a16:creationId xmlns:a16="http://schemas.microsoft.com/office/drawing/2014/main" id="{68D1C81E-D844-0EB4-27BD-ABEB88372350}"/>
              </a:ext>
            </a:extLst>
          </p:cNvPr>
          <p:cNvSpPr>
            <a:spLocks noGrp="1"/>
          </p:cNvSpPr>
          <p:nvPr>
            <p:ph sz="half" idx="1"/>
          </p:nvPr>
        </p:nvSpPr>
        <p:spPr>
          <a:xfrm>
            <a:off x="674557" y="1893757"/>
            <a:ext cx="11103641" cy="4022592"/>
          </a:xfrm>
        </p:spPr>
        <p:txBody>
          <a:bodyPr>
            <a:normAutofit fontScale="62500" lnSpcReduction="20000"/>
          </a:bodyPr>
          <a:lstStyle/>
          <a:p>
            <a:r>
              <a:rPr lang="en-GB" dirty="0"/>
              <a:t>The Harare Declaration besides providing a road map, translates principles into parliamentary practice and equips </a:t>
            </a:r>
            <a:r>
              <a:rPr lang="en-GB" dirty="0" err="1"/>
              <a:t>parlimentarians</a:t>
            </a:r>
            <a:r>
              <a:rPr lang="en-GB" dirty="0"/>
              <a:t> with a lens to, analyse debt critically, hold governments and lenders accountable and ensure borrowing serves citizen’s development and welfare.</a:t>
            </a:r>
          </a:p>
          <a:p>
            <a:r>
              <a:rPr lang="en-GB" dirty="0"/>
              <a:t>1. By understanding debt is shaped by </a:t>
            </a:r>
            <a:r>
              <a:rPr lang="en-US" b="1" dirty="0"/>
              <a:t>historical structures, global power relations, and domestic governance</a:t>
            </a:r>
            <a:r>
              <a:rPr lang="en-US" dirty="0"/>
              <a:t>, parliamentarians can ask </a:t>
            </a:r>
            <a:r>
              <a:rPr lang="en-US" dirty="0" err="1"/>
              <a:t>informe</a:t>
            </a:r>
            <a:r>
              <a:rPr lang="en-US" dirty="0"/>
              <a:t> questions about terms, conditions and impacts of borrowing.</a:t>
            </a:r>
          </a:p>
          <a:p>
            <a:r>
              <a:rPr lang="en-US" dirty="0"/>
              <a:t>E.g</a:t>
            </a:r>
            <a:r>
              <a:rPr lang="en-US" b="1" dirty="0"/>
              <a:t>. </a:t>
            </a:r>
            <a:r>
              <a:rPr lang="en-US" dirty="0"/>
              <a:t>Mozambique Hidden Debt Scandal highlights the dangers of bypassing parliamentary oversight: </a:t>
            </a:r>
            <a:r>
              <a:rPr lang="en-US" dirty="0" err="1"/>
              <a:t>Mps</a:t>
            </a:r>
            <a:r>
              <a:rPr lang="en-US" dirty="0"/>
              <a:t> demanded full disclosure of all loan agreement, investigated and debated the scandal and highlighted need for stronger debt oversight and legal frameworks.</a:t>
            </a:r>
          </a:p>
          <a:p>
            <a:r>
              <a:rPr lang="en-US" dirty="0"/>
              <a:t>ii)Kenya Eurobond Issuances-used for large infrastructure projects, with high interest and limited parliamentary participation. Construction of SGR which is yet to </a:t>
            </a:r>
            <a:r>
              <a:rPr lang="en-US" dirty="0" err="1"/>
              <a:t>realise</a:t>
            </a:r>
            <a:r>
              <a:rPr lang="en-US" dirty="0"/>
              <a:t> returns. </a:t>
            </a:r>
            <a:r>
              <a:rPr lang="en-US" dirty="0" err="1"/>
              <a:t>arliamentarians</a:t>
            </a:r>
            <a:r>
              <a:rPr lang="en-US" dirty="0"/>
              <a:t> questioned the Ministry of Finance, debated appropriateness of interest rates, and highlighted the need for stronger legislative frameworks for external borrowing.</a:t>
            </a:r>
          </a:p>
          <a:p>
            <a:r>
              <a:rPr lang="en-US" b="1" dirty="0"/>
              <a:t>2. </a:t>
            </a:r>
            <a:r>
              <a:rPr lang="en-US" dirty="0"/>
              <a:t>The declaration provides clear criteria for distinguishing  </a:t>
            </a:r>
            <a:r>
              <a:rPr lang="en-US" b="1" dirty="0"/>
              <a:t>responsible vs. irresponsible lending</a:t>
            </a:r>
            <a:r>
              <a:rPr lang="en-US" dirty="0"/>
              <a:t>, with emphasis on transparency, ethical lending(creditors) and alignment with development goals.</a:t>
            </a:r>
          </a:p>
          <a:p>
            <a:pPr marL="0" indent="0">
              <a:buNone/>
            </a:pPr>
            <a:r>
              <a:rPr lang="en-US" b="1" dirty="0"/>
              <a:t>-</a:t>
            </a:r>
            <a:r>
              <a:rPr lang="en-US" dirty="0"/>
              <a:t>Parliamentarians must demand full feasibility studies before, debt sustainability analysis and public disclosure before approving new loans-to provide a justification for rejecting or renegotiation loans that are unsustainable or socially harmful</a:t>
            </a:r>
          </a:p>
          <a:p>
            <a:pPr marL="0" indent="0">
              <a:buNone/>
            </a:pPr>
            <a:r>
              <a:rPr lang="en-US" b="1" dirty="0"/>
              <a:t>3. </a:t>
            </a:r>
            <a:r>
              <a:rPr lang="en-US" dirty="0"/>
              <a:t>Harare declaration provides legal and moral grounding to assert parliamentary authority and empower parliamentarians to </a:t>
            </a:r>
            <a:r>
              <a:rPr lang="en-US" dirty="0" err="1"/>
              <a:t>institutionalise</a:t>
            </a:r>
            <a:r>
              <a:rPr lang="en-US" dirty="0"/>
              <a:t> mechanisms such as regular review of loan contracts, monitoring </a:t>
            </a:r>
            <a:r>
              <a:rPr lang="en-US" dirty="0" err="1"/>
              <a:t>utlisation</a:t>
            </a:r>
            <a:r>
              <a:rPr lang="en-US" dirty="0"/>
              <a:t> of borrowed funds and questioning ministers on debt strategy</a:t>
            </a:r>
          </a:p>
          <a:p>
            <a:pPr marL="0" indent="0">
              <a:buNone/>
            </a:pPr>
            <a:r>
              <a:rPr lang="en-GB" dirty="0"/>
              <a:t>Example:Lesotho,2028 Contract with Frazer Solar-Large project(supply </a:t>
            </a:r>
            <a:r>
              <a:rPr lang="en-US" dirty="0"/>
              <a:t>for a large solar‑power and related energy supply deal), Frazer-solar claimed breach of agreement, foreign arbitrator awards damages of 50million pounds in </a:t>
            </a:r>
            <a:r>
              <a:rPr lang="en-US" dirty="0" err="1"/>
              <a:t>favour</a:t>
            </a:r>
            <a:r>
              <a:rPr lang="en-US" dirty="0"/>
              <a:t> of Frazer Solar. Govt of Lesotho challenges the deal-lack of proper compliance with national procurement or constitutional financial management laws; specifically, </a:t>
            </a:r>
            <a:r>
              <a:rPr lang="en-US" b="1" dirty="0"/>
              <a:t>lacking required approvals and oversight</a:t>
            </a:r>
            <a:r>
              <a:rPr lang="en-US" dirty="0"/>
              <a:t>. </a:t>
            </a:r>
            <a:endParaRPr lang="en-GB" dirty="0"/>
          </a:p>
        </p:txBody>
      </p:sp>
      <p:sp>
        <p:nvSpPr>
          <p:cNvPr id="4" name="Date Placeholder 3">
            <a:extLst>
              <a:ext uri="{FF2B5EF4-FFF2-40B4-BE49-F238E27FC236}">
                <a16:creationId xmlns:a16="http://schemas.microsoft.com/office/drawing/2014/main" id="{41383EB3-15EC-068F-2286-78CCFE7A44D6}"/>
              </a:ext>
            </a:extLst>
          </p:cNvPr>
          <p:cNvSpPr>
            <a:spLocks noGrp="1"/>
          </p:cNvSpPr>
          <p:nvPr>
            <p:ph type="dt" sz="half" idx="10"/>
          </p:nvPr>
        </p:nvSpPr>
        <p:spPr/>
        <p:txBody>
          <a:bodyPr/>
          <a:lstStyle/>
          <a:p>
            <a:fld id="{162A5005-C1CE-4DD5-8612-7D29AE0F3C59}" type="datetime1">
              <a:rPr lang="en-GB" smtClean="0"/>
              <a:t>04/12/2025</a:t>
            </a:fld>
            <a:endParaRPr lang="en-GB"/>
          </a:p>
        </p:txBody>
      </p:sp>
      <p:sp>
        <p:nvSpPr>
          <p:cNvPr id="5" name="Footer Placeholder 4">
            <a:extLst>
              <a:ext uri="{FF2B5EF4-FFF2-40B4-BE49-F238E27FC236}">
                <a16:creationId xmlns:a16="http://schemas.microsoft.com/office/drawing/2014/main" id="{0C4BB582-CC14-A57F-59A6-D5B72A1620D1}"/>
              </a:ext>
            </a:extLst>
          </p:cNvPr>
          <p:cNvSpPr>
            <a:spLocks noGrp="1"/>
          </p:cNvSpPr>
          <p:nvPr>
            <p:ph type="ftr" sz="quarter" idx="11"/>
          </p:nvPr>
        </p:nvSpPr>
        <p:spPr/>
        <p:txBody>
          <a:bodyPr/>
          <a:lstStyle/>
          <a:p>
            <a:r>
              <a:rPr lang="en-GB"/>
              <a:t>wwww.afrodad.org</a:t>
            </a:r>
          </a:p>
        </p:txBody>
      </p:sp>
      <p:sp>
        <p:nvSpPr>
          <p:cNvPr id="6" name="Slide Number Placeholder 5">
            <a:extLst>
              <a:ext uri="{FF2B5EF4-FFF2-40B4-BE49-F238E27FC236}">
                <a16:creationId xmlns:a16="http://schemas.microsoft.com/office/drawing/2014/main" id="{E172059F-BA44-180B-5DC2-53C1926ACCD0}"/>
              </a:ext>
            </a:extLst>
          </p:cNvPr>
          <p:cNvSpPr>
            <a:spLocks noGrp="1"/>
          </p:cNvSpPr>
          <p:nvPr>
            <p:ph type="sldNum" sz="quarter" idx="12"/>
          </p:nvPr>
        </p:nvSpPr>
        <p:spPr/>
        <p:txBody>
          <a:bodyPr/>
          <a:lstStyle/>
          <a:p>
            <a:fld id="{99271B28-4FC2-4AE2-AD80-11B8FAE2AB13}" type="slidenum">
              <a:rPr lang="en-GB" smtClean="0"/>
              <a:t>11</a:t>
            </a:fld>
            <a:endParaRPr lang="en-GB"/>
          </a:p>
        </p:txBody>
      </p:sp>
    </p:spTree>
    <p:extLst>
      <p:ext uri="{BB962C8B-B14F-4D97-AF65-F5344CB8AC3E}">
        <p14:creationId xmlns:p14="http://schemas.microsoft.com/office/powerpoint/2010/main" val="177910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A284E-C4F9-2545-DD06-8DDE2BAEDD09}"/>
              </a:ext>
            </a:extLst>
          </p:cNvPr>
          <p:cNvSpPr>
            <a:spLocks noGrp="1"/>
          </p:cNvSpPr>
          <p:nvPr>
            <p:ph type="title"/>
          </p:nvPr>
        </p:nvSpPr>
        <p:spPr/>
        <p:txBody>
          <a:bodyPr/>
          <a:lstStyle/>
          <a:p>
            <a:r>
              <a:rPr lang="en-GB" dirty="0"/>
              <a:t>Part 3 – The Africa Borrowing Charter</a:t>
            </a:r>
          </a:p>
        </p:txBody>
      </p:sp>
      <p:sp>
        <p:nvSpPr>
          <p:cNvPr id="3" name="Date Placeholder 2">
            <a:extLst>
              <a:ext uri="{FF2B5EF4-FFF2-40B4-BE49-F238E27FC236}">
                <a16:creationId xmlns:a16="http://schemas.microsoft.com/office/drawing/2014/main" id="{5FEFC509-26FA-F165-E78B-1F91563CF3E1}"/>
              </a:ext>
            </a:extLst>
          </p:cNvPr>
          <p:cNvSpPr>
            <a:spLocks noGrp="1"/>
          </p:cNvSpPr>
          <p:nvPr>
            <p:ph type="dt" sz="half" idx="10"/>
          </p:nvPr>
        </p:nvSpPr>
        <p:spPr/>
        <p:txBody>
          <a:bodyPr/>
          <a:lstStyle/>
          <a:p>
            <a:fld id="{D4559668-51AA-4088-B149-F72906C2DB93}" type="datetime1">
              <a:rPr lang="en-GB" smtClean="0"/>
              <a:t>04/12/2025</a:t>
            </a:fld>
            <a:endParaRPr lang="en-GB"/>
          </a:p>
        </p:txBody>
      </p:sp>
      <p:sp>
        <p:nvSpPr>
          <p:cNvPr id="4" name="Footer Placeholder 3">
            <a:extLst>
              <a:ext uri="{FF2B5EF4-FFF2-40B4-BE49-F238E27FC236}">
                <a16:creationId xmlns:a16="http://schemas.microsoft.com/office/drawing/2014/main" id="{0C4349DD-7F1D-633D-A64E-A0AF4001E9D5}"/>
              </a:ext>
            </a:extLst>
          </p:cNvPr>
          <p:cNvSpPr>
            <a:spLocks noGrp="1"/>
          </p:cNvSpPr>
          <p:nvPr>
            <p:ph type="ftr" sz="quarter" idx="11"/>
          </p:nvPr>
        </p:nvSpPr>
        <p:spPr/>
        <p:txBody>
          <a:bodyPr/>
          <a:lstStyle/>
          <a:p>
            <a:r>
              <a:rPr lang="en-GB"/>
              <a:t>wwww.afrodad.org</a:t>
            </a:r>
          </a:p>
        </p:txBody>
      </p:sp>
      <p:sp>
        <p:nvSpPr>
          <p:cNvPr id="5" name="Slide Number Placeholder 4">
            <a:extLst>
              <a:ext uri="{FF2B5EF4-FFF2-40B4-BE49-F238E27FC236}">
                <a16:creationId xmlns:a16="http://schemas.microsoft.com/office/drawing/2014/main" id="{5665F590-CBE0-FA56-03A6-F078EE1A8019}"/>
              </a:ext>
            </a:extLst>
          </p:cNvPr>
          <p:cNvSpPr>
            <a:spLocks noGrp="1"/>
          </p:cNvSpPr>
          <p:nvPr>
            <p:ph type="sldNum" sz="quarter" idx="12"/>
          </p:nvPr>
        </p:nvSpPr>
        <p:spPr/>
        <p:txBody>
          <a:bodyPr/>
          <a:lstStyle/>
          <a:p>
            <a:fld id="{99271B28-4FC2-4AE2-AD80-11B8FAE2AB13}" type="slidenum">
              <a:rPr lang="en-GB" smtClean="0"/>
              <a:t>12</a:t>
            </a:fld>
            <a:endParaRPr lang="en-GB"/>
          </a:p>
        </p:txBody>
      </p:sp>
      <p:sp>
        <p:nvSpPr>
          <p:cNvPr id="7" name="TextBox 6">
            <a:extLst>
              <a:ext uri="{FF2B5EF4-FFF2-40B4-BE49-F238E27FC236}">
                <a16:creationId xmlns:a16="http://schemas.microsoft.com/office/drawing/2014/main" id="{1C21A0F8-218D-E9C1-4198-8B632FFE87C8}"/>
              </a:ext>
            </a:extLst>
          </p:cNvPr>
          <p:cNvSpPr txBox="1"/>
          <p:nvPr/>
        </p:nvSpPr>
        <p:spPr>
          <a:xfrm>
            <a:off x="537882" y="1997849"/>
            <a:ext cx="11441526" cy="3970318"/>
          </a:xfrm>
          <a:prstGeom prst="rect">
            <a:avLst/>
          </a:prstGeom>
          <a:noFill/>
        </p:spPr>
        <p:txBody>
          <a:bodyPr wrap="square" rtlCol="0">
            <a:spAutoFit/>
          </a:bodyPr>
          <a:lstStyle/>
          <a:p>
            <a:r>
              <a:rPr lang="en-GB" dirty="0"/>
              <a:t>The </a:t>
            </a:r>
            <a:r>
              <a:rPr lang="en-GB" b="1" dirty="0"/>
              <a:t>African Borrowing Charter </a:t>
            </a:r>
            <a:r>
              <a:rPr lang="en-GB" dirty="0"/>
              <a:t>is AFRODAD’s is guiding framework </a:t>
            </a:r>
            <a:r>
              <a:rPr lang="en-US" dirty="0"/>
              <a:t>developed to promote </a:t>
            </a:r>
            <a:r>
              <a:rPr lang="en-US" i="1" dirty="0"/>
              <a:t>responsible, transparent and sustainable borrowing</a:t>
            </a:r>
            <a:r>
              <a:rPr lang="en-US" dirty="0"/>
              <a:t> by African governments. </a:t>
            </a:r>
          </a:p>
          <a:p>
            <a:endParaRPr lang="en-US" dirty="0"/>
          </a:p>
          <a:p>
            <a:r>
              <a:rPr lang="en-US" dirty="0"/>
              <a:t>It sets standards to ensure that sovereign debt is contracted in ways that protect citizens, uphold accountability, and advance long-term development.</a:t>
            </a:r>
          </a:p>
          <a:p>
            <a:endParaRPr lang="en-US" dirty="0"/>
          </a:p>
          <a:p>
            <a:r>
              <a:rPr lang="en-US" dirty="0"/>
              <a:t>It equips Parliamentarians with standards to guide oversight, lawmaking, accountability, and citizen protection.</a:t>
            </a:r>
          </a:p>
          <a:p>
            <a:endParaRPr lang="en-GB" dirty="0"/>
          </a:p>
          <a:p>
            <a:r>
              <a:rPr lang="en-GB" b="1" dirty="0"/>
              <a:t>Core Principles of the Africa Borrowing Charter</a:t>
            </a:r>
          </a:p>
          <a:p>
            <a:pPr marL="342900" indent="-342900">
              <a:buAutoNum type="arabicPeriod"/>
            </a:pPr>
            <a:r>
              <a:rPr lang="en-GB" dirty="0"/>
              <a:t>Transparency and Disclosure</a:t>
            </a:r>
          </a:p>
          <a:p>
            <a:pPr marL="342900" indent="-342900">
              <a:buAutoNum type="arabicPeriod"/>
            </a:pPr>
            <a:r>
              <a:rPr lang="en-GB" dirty="0"/>
              <a:t>Parliamentary oversight</a:t>
            </a:r>
          </a:p>
          <a:p>
            <a:pPr marL="342900" indent="-342900">
              <a:buAutoNum type="arabicPeriod"/>
            </a:pPr>
            <a:r>
              <a:rPr lang="en-GB" dirty="0"/>
              <a:t>Debt sustainability</a:t>
            </a:r>
          </a:p>
          <a:p>
            <a:pPr marL="342900" indent="-342900">
              <a:buAutoNum type="arabicPeriod"/>
            </a:pPr>
            <a:r>
              <a:rPr lang="en-GB" dirty="0"/>
              <a:t>Public Participation</a:t>
            </a:r>
          </a:p>
          <a:p>
            <a:pPr marL="342900" indent="-342900">
              <a:buAutoNum type="arabicPeriod"/>
            </a:pPr>
            <a:r>
              <a:rPr lang="en-GB" dirty="0"/>
              <a:t>Alignment with national and continental development goals</a:t>
            </a:r>
            <a:endParaRPr lang="en-US" dirty="0"/>
          </a:p>
        </p:txBody>
      </p:sp>
    </p:spTree>
    <p:extLst>
      <p:ext uri="{BB962C8B-B14F-4D97-AF65-F5344CB8AC3E}">
        <p14:creationId xmlns:p14="http://schemas.microsoft.com/office/powerpoint/2010/main" val="1037598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6A113-ADDC-217D-E073-6A4948ED3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9AA89C-E157-0AE0-35D8-B28E5B2521B3}"/>
              </a:ext>
            </a:extLst>
          </p:cNvPr>
          <p:cNvSpPr>
            <a:spLocks noGrp="1"/>
          </p:cNvSpPr>
          <p:nvPr>
            <p:ph type="title"/>
          </p:nvPr>
        </p:nvSpPr>
        <p:spPr>
          <a:xfrm>
            <a:off x="1097279" y="286604"/>
            <a:ext cx="10115203" cy="968440"/>
          </a:xfrm>
        </p:spPr>
        <p:txBody>
          <a:bodyPr/>
          <a:lstStyle/>
          <a:p>
            <a:r>
              <a:rPr lang="en-GB" dirty="0"/>
              <a:t>Case Study: Lesotho Draft PDM Bill</a:t>
            </a:r>
            <a:endParaRPr lang="en-KE" dirty="0"/>
          </a:p>
        </p:txBody>
      </p:sp>
      <p:sp>
        <p:nvSpPr>
          <p:cNvPr id="3" name="Content Placeholder 2">
            <a:extLst>
              <a:ext uri="{FF2B5EF4-FFF2-40B4-BE49-F238E27FC236}">
                <a16:creationId xmlns:a16="http://schemas.microsoft.com/office/drawing/2014/main" id="{628C01C5-0391-0098-C395-9058A2F99B1B}"/>
              </a:ext>
            </a:extLst>
          </p:cNvPr>
          <p:cNvSpPr>
            <a:spLocks noGrp="1"/>
          </p:cNvSpPr>
          <p:nvPr>
            <p:ph idx="1"/>
          </p:nvPr>
        </p:nvSpPr>
        <p:spPr>
          <a:xfrm>
            <a:off x="104931" y="1943725"/>
            <a:ext cx="11597390" cy="3925368"/>
          </a:xfrm>
        </p:spPr>
        <p:txBody>
          <a:bodyPr>
            <a:normAutofit fontScale="55000" lnSpcReduction="20000"/>
          </a:bodyPr>
          <a:lstStyle/>
          <a:p>
            <a:pPr marL="0" indent="0">
              <a:buNone/>
            </a:pPr>
            <a:r>
              <a:rPr lang="en-GB" dirty="0"/>
              <a:t>Lesotho’s  current debt management is governed under the Loans and Guarantees Act-1967-Where the minister has the sole authority to borrow on behalf of the government and to issue guarantees</a:t>
            </a:r>
          </a:p>
          <a:p>
            <a:pPr marL="0" indent="0">
              <a:buNone/>
            </a:pPr>
            <a:r>
              <a:rPr lang="en-US" dirty="0"/>
              <a:t>The government adopted a Medium-Term Debt Strategy (MTDS) in 2018 and a Public Debt Management Policy Framework in 2019. These are meant to guide borrowing, risk management, and medium-term planning</a:t>
            </a:r>
          </a:p>
          <a:p>
            <a:pPr marL="0" indent="0">
              <a:buNone/>
            </a:pPr>
            <a:r>
              <a:rPr lang="en-US" dirty="0"/>
              <a:t>More recently (2024), a Public Debt Management Bill was tabled in Parliament; however there are gaps in instituting parliamentary oversight:</a:t>
            </a:r>
          </a:p>
          <a:p>
            <a:pPr marL="0" indent="0">
              <a:buNone/>
            </a:pPr>
            <a:r>
              <a:rPr lang="en-US" b="1" dirty="0"/>
              <a:t>Weaknesses and Gaps</a:t>
            </a:r>
          </a:p>
          <a:p>
            <a:pPr marL="0" indent="0">
              <a:buNone/>
            </a:pPr>
            <a:r>
              <a:rPr lang="en-US" dirty="0"/>
              <a:t>1. </a:t>
            </a:r>
            <a:r>
              <a:rPr lang="en-US" b="1" dirty="0"/>
              <a:t>Section 6 </a:t>
            </a:r>
            <a:r>
              <a:rPr lang="en-US" dirty="0"/>
              <a:t>of the Bill permits foreign borrowing and requires Gazettement, and mandates publication of the medium-term debt management strategy and annual borrowing plan However, There is also no requirement for parliamentary reporting on foreign debt exposure. Comparing to the </a:t>
            </a:r>
            <a:r>
              <a:rPr lang="en-US" b="1" dirty="0"/>
              <a:t>Africa Borrowing Charter</a:t>
            </a:r>
            <a:r>
              <a:rPr lang="en-US" dirty="0"/>
              <a:t>, which </a:t>
            </a:r>
            <a:r>
              <a:rPr lang="en-US" dirty="0" err="1"/>
              <a:t>recomends</a:t>
            </a:r>
            <a:r>
              <a:rPr lang="en-US" dirty="0"/>
              <a:t>“ A loan obtained by government shall be applied solely for the purpose for which it was obtained and in accordance with the terms and conditions under which it was obtained, unless parliament is consulted and votes in </a:t>
            </a:r>
            <a:r>
              <a:rPr lang="en-US" dirty="0" err="1"/>
              <a:t>favour</a:t>
            </a:r>
            <a:r>
              <a:rPr lang="en-US" dirty="0"/>
              <a:t> of applying the funds towards another purpose”</a:t>
            </a:r>
          </a:p>
          <a:p>
            <a:pPr marL="0" indent="0">
              <a:buNone/>
            </a:pPr>
            <a:r>
              <a:rPr lang="en-US" b="1" dirty="0"/>
              <a:t>Risk</a:t>
            </a:r>
            <a:r>
              <a:rPr lang="en-US" dirty="0"/>
              <a:t>: The absence of exposure caps or risk-mitigation requirements is a significant gap compared to international standards. </a:t>
            </a:r>
          </a:p>
          <a:p>
            <a:pPr marL="0" indent="0">
              <a:buNone/>
            </a:pPr>
            <a:r>
              <a:rPr lang="en-US" b="1" dirty="0"/>
              <a:t>Recommendation</a:t>
            </a:r>
            <a:r>
              <a:rPr lang="en-US" dirty="0"/>
              <a:t>: Additionally, introduce a requirement for parliamentary reporting on foreign debt exposure to ensure transparency and accountability</a:t>
            </a:r>
          </a:p>
          <a:p>
            <a:pPr marL="0" indent="0">
              <a:buNone/>
            </a:pPr>
            <a:r>
              <a:rPr lang="en-US" dirty="0"/>
              <a:t>2. </a:t>
            </a:r>
            <a:r>
              <a:rPr lang="en-US" b="1" dirty="0"/>
              <a:t>Sections 11 and 12</a:t>
            </a:r>
            <a:r>
              <a:rPr lang="en-US" dirty="0"/>
              <a:t> of the Bill establish a comprehensive borrowing architecture. However, it centralizes </a:t>
            </a:r>
            <a:r>
              <a:rPr lang="en-ZA" dirty="0"/>
              <a:t>all debt and guarantee powers in one official-the Minister of Finance</a:t>
            </a:r>
          </a:p>
          <a:p>
            <a:pPr marL="0" indent="0">
              <a:buNone/>
            </a:pPr>
            <a:r>
              <a:rPr lang="en-ZA" dirty="0"/>
              <a:t>Risk: However, </a:t>
            </a:r>
            <a:r>
              <a:rPr lang="en-GB" dirty="0"/>
              <a:t>this concentration of power raises governance and risk concerns. Without objective criteria or external checks, the potential for political expediency or mission creep is significant—especially given the open-ended list of purposes.</a:t>
            </a:r>
          </a:p>
          <a:p>
            <a:pPr marL="0" indent="0">
              <a:buNone/>
            </a:pPr>
            <a:r>
              <a:rPr lang="en-US" b="1" dirty="0"/>
              <a:t>Recommendation</a:t>
            </a:r>
            <a:r>
              <a:rPr lang="en-US" dirty="0"/>
              <a:t>: The ABC provides and recommends that Although the power to borrow or guarantee a loan vests in the minister responsible for finance, the minister can only do so if the terms and conditions of the loan are in accordance with standard terms and conditions approved by the National Assembly.</a:t>
            </a:r>
            <a:endParaRPr lang="en-KE" dirty="0"/>
          </a:p>
          <a:p>
            <a:pPr marL="0" indent="0">
              <a:buNone/>
            </a:pPr>
            <a:endParaRPr lang="en-US" dirty="0"/>
          </a:p>
        </p:txBody>
      </p:sp>
      <p:sp>
        <p:nvSpPr>
          <p:cNvPr id="4" name="Date Placeholder 3">
            <a:extLst>
              <a:ext uri="{FF2B5EF4-FFF2-40B4-BE49-F238E27FC236}">
                <a16:creationId xmlns:a16="http://schemas.microsoft.com/office/drawing/2014/main" id="{D0F46A21-02F2-AB2F-4852-62011CF9EAA6}"/>
              </a:ext>
            </a:extLst>
          </p:cNvPr>
          <p:cNvSpPr>
            <a:spLocks noGrp="1"/>
          </p:cNvSpPr>
          <p:nvPr>
            <p:ph type="dt" sz="half" idx="10"/>
          </p:nvPr>
        </p:nvSpPr>
        <p:spPr/>
        <p:txBody>
          <a:bodyPr/>
          <a:lstStyle/>
          <a:p>
            <a:fld id="{2C06522B-67E9-4798-AB1D-484EBFE7542E}" type="datetime1">
              <a:rPr lang="en-GB" smtClean="0"/>
              <a:t>04/12/2025</a:t>
            </a:fld>
            <a:endParaRPr lang="en-GB"/>
          </a:p>
        </p:txBody>
      </p:sp>
      <p:sp>
        <p:nvSpPr>
          <p:cNvPr id="5" name="Footer Placeholder 4">
            <a:extLst>
              <a:ext uri="{FF2B5EF4-FFF2-40B4-BE49-F238E27FC236}">
                <a16:creationId xmlns:a16="http://schemas.microsoft.com/office/drawing/2014/main" id="{0A233C57-9187-36BD-F185-1530BFF5755B}"/>
              </a:ext>
            </a:extLst>
          </p:cNvPr>
          <p:cNvSpPr>
            <a:spLocks noGrp="1"/>
          </p:cNvSpPr>
          <p:nvPr>
            <p:ph type="ftr" sz="quarter" idx="11"/>
          </p:nvPr>
        </p:nvSpPr>
        <p:spPr/>
        <p:txBody>
          <a:bodyPr/>
          <a:lstStyle/>
          <a:p>
            <a:r>
              <a:rPr lang="en-GB"/>
              <a:t>wwww.afrodad.org</a:t>
            </a:r>
          </a:p>
        </p:txBody>
      </p:sp>
      <p:sp>
        <p:nvSpPr>
          <p:cNvPr id="6" name="Slide Number Placeholder 5">
            <a:extLst>
              <a:ext uri="{FF2B5EF4-FFF2-40B4-BE49-F238E27FC236}">
                <a16:creationId xmlns:a16="http://schemas.microsoft.com/office/drawing/2014/main" id="{D9E354E1-A234-0BAB-FCBC-94EFCD860D5C}"/>
              </a:ext>
            </a:extLst>
          </p:cNvPr>
          <p:cNvSpPr>
            <a:spLocks noGrp="1"/>
          </p:cNvSpPr>
          <p:nvPr>
            <p:ph type="sldNum" sz="quarter" idx="12"/>
          </p:nvPr>
        </p:nvSpPr>
        <p:spPr/>
        <p:txBody>
          <a:bodyPr/>
          <a:lstStyle/>
          <a:p>
            <a:fld id="{99271B28-4FC2-4AE2-AD80-11B8FAE2AB13}" type="slidenum">
              <a:rPr lang="en-GB" smtClean="0"/>
              <a:t>13</a:t>
            </a:fld>
            <a:endParaRPr lang="en-GB"/>
          </a:p>
        </p:txBody>
      </p:sp>
    </p:spTree>
    <p:extLst>
      <p:ext uri="{BB962C8B-B14F-4D97-AF65-F5344CB8AC3E}">
        <p14:creationId xmlns:p14="http://schemas.microsoft.com/office/powerpoint/2010/main" val="221981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77AC77-E65D-A31D-3E15-D27597FD2A00}"/>
              </a:ext>
            </a:extLst>
          </p:cNvPr>
          <p:cNvSpPr>
            <a:spLocks noGrp="1"/>
          </p:cNvSpPr>
          <p:nvPr>
            <p:ph idx="1"/>
          </p:nvPr>
        </p:nvSpPr>
        <p:spPr/>
        <p:txBody>
          <a:bodyPr>
            <a:normAutofit lnSpcReduction="10000"/>
          </a:bodyPr>
          <a:lstStyle/>
          <a:p>
            <a:pPr lvl="1"/>
            <a:r>
              <a:rPr lang="en-GB" dirty="0"/>
              <a:t>Debt management is highly technical. Without the requisite knowledge and tools, parliamentarians cannot effectively interrogate assumptions or hold officials to account. </a:t>
            </a:r>
          </a:p>
          <a:p>
            <a:pPr lvl="1"/>
            <a:r>
              <a:rPr lang="en-GB" dirty="0"/>
              <a:t>They play constitutional role in approving loans, amending PFM and debt laws, provide oversight through budget accounts committees, finance </a:t>
            </a:r>
            <a:r>
              <a:rPr lang="en-GB" dirty="0" err="1"/>
              <a:t>commitees</a:t>
            </a:r>
            <a:r>
              <a:rPr lang="en-GB" dirty="0"/>
              <a:t>, through public hearings and ensure deporting requirements are </a:t>
            </a:r>
            <a:r>
              <a:rPr lang="en-GB" dirty="0" err="1"/>
              <a:t>adhehered</a:t>
            </a:r>
            <a:r>
              <a:rPr lang="en-GB" dirty="0"/>
              <a:t> to.</a:t>
            </a:r>
          </a:p>
          <a:p>
            <a:pPr lvl="1"/>
            <a:r>
              <a:rPr lang="en-US" dirty="0"/>
              <a:t>Both the </a:t>
            </a:r>
            <a:r>
              <a:rPr lang="en-US" b="1" dirty="0"/>
              <a:t>Africa Borrowing Charter</a:t>
            </a:r>
            <a:r>
              <a:rPr lang="en-US" dirty="0"/>
              <a:t> and the </a:t>
            </a:r>
            <a:r>
              <a:rPr lang="en-US" b="1" dirty="0"/>
              <a:t>Harare Declaration</a:t>
            </a:r>
            <a:r>
              <a:rPr lang="en-US" dirty="0"/>
              <a:t> provide an African-led framework that empowers Parliamentarians to become central actors in responsible, transparent, and development-driven debt governance.</a:t>
            </a:r>
            <a:endParaRPr lang="en-GB" dirty="0"/>
          </a:p>
          <a:p>
            <a:pPr marL="201168" lvl="1" indent="0">
              <a:buNone/>
            </a:pPr>
            <a:r>
              <a:rPr lang="en-GB" b="1" dirty="0"/>
              <a:t>	Call  to Parliamentarians:</a:t>
            </a:r>
          </a:p>
          <a:p>
            <a:pPr lvl="1">
              <a:buFont typeface="Wingdings" panose="05000000000000000000" pitchFamily="2" charset="2"/>
              <a:buChar char="ü"/>
            </a:pPr>
            <a:r>
              <a:rPr lang="en-GB" dirty="0"/>
              <a:t>Insist on transparency and due diligence</a:t>
            </a:r>
          </a:p>
          <a:p>
            <a:pPr lvl="1">
              <a:buFont typeface="Wingdings" panose="05000000000000000000" pitchFamily="2" charset="2"/>
              <a:buChar char="ü"/>
            </a:pPr>
            <a:r>
              <a:rPr lang="en-GB" dirty="0"/>
              <a:t>Ensure borrowing serves citizens and development</a:t>
            </a:r>
          </a:p>
          <a:p>
            <a:pPr lvl="1">
              <a:buFont typeface="Wingdings" panose="05000000000000000000" pitchFamily="2" charset="2"/>
              <a:buChar char="ü"/>
            </a:pPr>
            <a:r>
              <a:rPr lang="en-GB" dirty="0"/>
              <a:t>Strengthening legal and institutional Frameworks</a:t>
            </a:r>
          </a:p>
          <a:p>
            <a:pPr lvl="1">
              <a:buFont typeface="Wingdings" panose="05000000000000000000" pitchFamily="2" charset="2"/>
              <a:buChar char="ü"/>
            </a:pPr>
            <a:r>
              <a:rPr lang="en-GB" dirty="0"/>
              <a:t>Protect national sovereignty from harmful contracts</a:t>
            </a:r>
          </a:p>
          <a:p>
            <a:pPr lvl="1">
              <a:buFont typeface="Wingdings" panose="05000000000000000000" pitchFamily="2" charset="2"/>
              <a:buChar char="ü"/>
            </a:pPr>
            <a:r>
              <a:rPr lang="en-GB" dirty="0"/>
              <a:t>Democratise debt decision through oversight and citizen engagement</a:t>
            </a:r>
          </a:p>
          <a:p>
            <a:pPr marL="201168" lvl="1" indent="0">
              <a:buNone/>
            </a:pPr>
            <a:endParaRPr lang="en-GB" dirty="0"/>
          </a:p>
          <a:p>
            <a:pPr marL="201168" lvl="1" indent="0">
              <a:buNone/>
            </a:pPr>
            <a:endParaRPr lang="en-GB" dirty="0"/>
          </a:p>
          <a:p>
            <a:pPr marL="201168" lvl="1" indent="0">
              <a:buNone/>
            </a:pPr>
            <a:endParaRPr lang="en-GB" dirty="0"/>
          </a:p>
        </p:txBody>
      </p:sp>
      <p:sp>
        <p:nvSpPr>
          <p:cNvPr id="4" name="Date Placeholder 3">
            <a:extLst>
              <a:ext uri="{FF2B5EF4-FFF2-40B4-BE49-F238E27FC236}">
                <a16:creationId xmlns:a16="http://schemas.microsoft.com/office/drawing/2014/main" id="{7C5E5C02-E027-E413-36DB-1F685DA4B4B0}"/>
              </a:ext>
            </a:extLst>
          </p:cNvPr>
          <p:cNvSpPr>
            <a:spLocks noGrp="1"/>
          </p:cNvSpPr>
          <p:nvPr>
            <p:ph type="dt" sz="half" idx="10"/>
          </p:nvPr>
        </p:nvSpPr>
        <p:spPr/>
        <p:txBody>
          <a:bodyPr/>
          <a:lstStyle/>
          <a:p>
            <a:fld id="{7E260465-0524-4427-9A9B-47EF68D20843}" type="datetime1">
              <a:rPr lang="en-GB" smtClean="0"/>
              <a:t>04/12/2025</a:t>
            </a:fld>
            <a:endParaRPr lang="en-GB"/>
          </a:p>
        </p:txBody>
      </p:sp>
      <p:sp>
        <p:nvSpPr>
          <p:cNvPr id="5" name="Footer Placeholder 4">
            <a:extLst>
              <a:ext uri="{FF2B5EF4-FFF2-40B4-BE49-F238E27FC236}">
                <a16:creationId xmlns:a16="http://schemas.microsoft.com/office/drawing/2014/main" id="{23582D14-D330-1015-1E2C-5527ED6E92FC}"/>
              </a:ext>
            </a:extLst>
          </p:cNvPr>
          <p:cNvSpPr>
            <a:spLocks noGrp="1"/>
          </p:cNvSpPr>
          <p:nvPr>
            <p:ph type="ftr" sz="quarter" idx="11"/>
          </p:nvPr>
        </p:nvSpPr>
        <p:spPr/>
        <p:txBody>
          <a:bodyPr/>
          <a:lstStyle/>
          <a:p>
            <a:r>
              <a:rPr lang="en-GB"/>
              <a:t>wwww.afrodad.org</a:t>
            </a:r>
          </a:p>
        </p:txBody>
      </p:sp>
      <p:sp>
        <p:nvSpPr>
          <p:cNvPr id="6" name="Slide Number Placeholder 5">
            <a:extLst>
              <a:ext uri="{FF2B5EF4-FFF2-40B4-BE49-F238E27FC236}">
                <a16:creationId xmlns:a16="http://schemas.microsoft.com/office/drawing/2014/main" id="{82D911AE-018B-6FF3-7460-7233AAC7765A}"/>
              </a:ext>
            </a:extLst>
          </p:cNvPr>
          <p:cNvSpPr>
            <a:spLocks noGrp="1"/>
          </p:cNvSpPr>
          <p:nvPr>
            <p:ph type="sldNum" sz="quarter" idx="12"/>
          </p:nvPr>
        </p:nvSpPr>
        <p:spPr/>
        <p:txBody>
          <a:bodyPr/>
          <a:lstStyle/>
          <a:p>
            <a:fld id="{30C54C78-3F34-41D6-83FA-C0373A57D0D3}" type="slidenum">
              <a:rPr lang="en-GB" smtClean="0"/>
              <a:t>14</a:t>
            </a:fld>
            <a:endParaRPr lang="en-GB"/>
          </a:p>
        </p:txBody>
      </p:sp>
      <p:sp>
        <p:nvSpPr>
          <p:cNvPr id="9" name="Title 8">
            <a:extLst>
              <a:ext uri="{FF2B5EF4-FFF2-40B4-BE49-F238E27FC236}">
                <a16:creationId xmlns:a16="http://schemas.microsoft.com/office/drawing/2014/main" id="{6320AE9F-15B1-81F0-B79C-81A5A4CB6F0D}"/>
              </a:ext>
            </a:extLst>
          </p:cNvPr>
          <p:cNvSpPr>
            <a:spLocks noGrp="1"/>
          </p:cNvSpPr>
          <p:nvPr>
            <p:ph type="title"/>
          </p:nvPr>
        </p:nvSpPr>
        <p:spPr/>
        <p:txBody>
          <a:bodyPr/>
          <a:lstStyle/>
          <a:p>
            <a:r>
              <a:rPr lang="en-GB" dirty="0"/>
              <a:t>Call  to African Parliamentarians</a:t>
            </a:r>
            <a:endParaRPr lang="en-KE" dirty="0"/>
          </a:p>
        </p:txBody>
      </p:sp>
    </p:spTree>
    <p:extLst>
      <p:ext uri="{BB962C8B-B14F-4D97-AF65-F5344CB8AC3E}">
        <p14:creationId xmlns:p14="http://schemas.microsoft.com/office/powerpoint/2010/main" val="1895465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A973-C394-80E2-F30D-40575E36944F}"/>
              </a:ext>
            </a:extLst>
          </p:cNvPr>
          <p:cNvSpPr>
            <a:spLocks noGrp="1"/>
          </p:cNvSpPr>
          <p:nvPr>
            <p:ph type="title"/>
          </p:nvPr>
        </p:nvSpPr>
        <p:spPr>
          <a:xfrm>
            <a:off x="838200" y="4415746"/>
            <a:ext cx="10515600" cy="1325563"/>
          </a:xfrm>
        </p:spPr>
        <p:txBody>
          <a:bodyPr>
            <a:normAutofit fontScale="90000"/>
          </a:bodyPr>
          <a:lstStyle/>
          <a:p>
            <a:pPr algn="ct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Thank you for your kind attention </a:t>
            </a:r>
            <a:br>
              <a:rPr lang="en-GB" dirty="0">
                <a:sym typeface="Wingdings" panose="05000000000000000000" pitchFamily="2" charset="2"/>
              </a:rPr>
            </a:br>
            <a:endParaRPr lang="en-GB" dirty="0"/>
          </a:p>
        </p:txBody>
      </p:sp>
      <p:sp>
        <p:nvSpPr>
          <p:cNvPr id="3" name="Date Placeholder 2">
            <a:extLst>
              <a:ext uri="{FF2B5EF4-FFF2-40B4-BE49-F238E27FC236}">
                <a16:creationId xmlns:a16="http://schemas.microsoft.com/office/drawing/2014/main" id="{C8F62F4A-39FA-A553-FF7E-6EBF5AB865B6}"/>
              </a:ext>
            </a:extLst>
          </p:cNvPr>
          <p:cNvSpPr>
            <a:spLocks noGrp="1"/>
          </p:cNvSpPr>
          <p:nvPr>
            <p:ph type="dt" sz="half" idx="10"/>
          </p:nvPr>
        </p:nvSpPr>
        <p:spPr/>
        <p:txBody>
          <a:bodyPr/>
          <a:lstStyle/>
          <a:p>
            <a:fld id="{250929DB-E43A-4EF6-B715-889FF7C40BEC}" type="datetime1">
              <a:rPr lang="en-GB" smtClean="0"/>
              <a:t>04/12/2025</a:t>
            </a:fld>
            <a:endParaRPr lang="en-GB"/>
          </a:p>
        </p:txBody>
      </p:sp>
      <p:sp>
        <p:nvSpPr>
          <p:cNvPr id="4" name="Footer Placeholder 3">
            <a:extLst>
              <a:ext uri="{FF2B5EF4-FFF2-40B4-BE49-F238E27FC236}">
                <a16:creationId xmlns:a16="http://schemas.microsoft.com/office/drawing/2014/main" id="{CA6E9540-1226-B57D-C5A2-FAD0ADA191A6}"/>
              </a:ext>
            </a:extLst>
          </p:cNvPr>
          <p:cNvSpPr>
            <a:spLocks noGrp="1"/>
          </p:cNvSpPr>
          <p:nvPr>
            <p:ph type="ftr" sz="quarter" idx="11"/>
          </p:nvPr>
        </p:nvSpPr>
        <p:spPr/>
        <p:txBody>
          <a:bodyPr/>
          <a:lstStyle/>
          <a:p>
            <a:r>
              <a:rPr lang="en-GB"/>
              <a:t>wwww.afrodad.org</a:t>
            </a:r>
          </a:p>
        </p:txBody>
      </p:sp>
      <p:sp>
        <p:nvSpPr>
          <p:cNvPr id="5" name="Slide Number Placeholder 4">
            <a:extLst>
              <a:ext uri="{FF2B5EF4-FFF2-40B4-BE49-F238E27FC236}">
                <a16:creationId xmlns:a16="http://schemas.microsoft.com/office/drawing/2014/main" id="{8936488F-69E8-A5EE-8C3E-ECD5A99371FF}"/>
              </a:ext>
            </a:extLst>
          </p:cNvPr>
          <p:cNvSpPr>
            <a:spLocks noGrp="1"/>
          </p:cNvSpPr>
          <p:nvPr>
            <p:ph type="sldNum" sz="quarter" idx="12"/>
          </p:nvPr>
        </p:nvSpPr>
        <p:spPr/>
        <p:txBody>
          <a:bodyPr/>
          <a:lstStyle/>
          <a:p>
            <a:fld id="{99271B28-4FC2-4AE2-AD80-11B8FAE2AB13}" type="slidenum">
              <a:rPr lang="en-GB" smtClean="0"/>
              <a:t>15</a:t>
            </a:fld>
            <a:endParaRPr lang="en-GB"/>
          </a:p>
        </p:txBody>
      </p:sp>
    </p:spTree>
    <p:extLst>
      <p:ext uri="{BB962C8B-B14F-4D97-AF65-F5344CB8AC3E}">
        <p14:creationId xmlns:p14="http://schemas.microsoft.com/office/powerpoint/2010/main" val="328154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5" name="Rectangle 14">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cxnSp>
        <p:nvCxnSpPr>
          <p:cNvPr id="17" name="Straight Connector 16">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1501AE-85CB-2EE8-A148-9F383363CD4D}"/>
              </a:ext>
            </a:extLst>
          </p:cNvPr>
          <p:cNvSpPr>
            <a:spLocks noGrp="1"/>
          </p:cNvSpPr>
          <p:nvPr>
            <p:ph type="title"/>
          </p:nvPr>
        </p:nvSpPr>
        <p:spPr>
          <a:xfrm>
            <a:off x="642256" y="642257"/>
            <a:ext cx="3417677" cy="5226837"/>
          </a:xfrm>
        </p:spPr>
        <p:txBody>
          <a:bodyPr vert="horz" lIns="91440" tIns="45720" rIns="91440" bIns="45720" rtlCol="0" anchor="t">
            <a:normAutofit/>
          </a:bodyPr>
          <a:lstStyle/>
          <a:p>
            <a:r>
              <a:rPr lang="en-US"/>
              <a:t>Presentation Outline</a:t>
            </a:r>
          </a:p>
        </p:txBody>
      </p:sp>
      <p:sp>
        <p:nvSpPr>
          <p:cNvPr id="21" name="Rectangle 20">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3" name="Rectangle 22">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5" name="Date Placeholder 4">
            <a:extLst>
              <a:ext uri="{FF2B5EF4-FFF2-40B4-BE49-F238E27FC236}">
                <a16:creationId xmlns:a16="http://schemas.microsoft.com/office/drawing/2014/main" id="{5A81E226-6B13-64AB-7011-011F8476B50E}"/>
              </a:ext>
            </a:extLst>
          </p:cNvPr>
          <p:cNvSpPr>
            <a:spLocks noGrp="1"/>
          </p:cNvSpPr>
          <p:nvPr>
            <p:ph type="dt" sz="half" idx="10"/>
          </p:nvPr>
        </p:nvSpPr>
        <p:spPr>
          <a:xfrm>
            <a:off x="1097280" y="6459785"/>
            <a:ext cx="2472271" cy="365125"/>
          </a:xfrm>
        </p:spPr>
        <p:txBody>
          <a:bodyPr vert="horz" lIns="91440" tIns="45720" rIns="91440" bIns="45720" rtlCol="0" anchor="ctr">
            <a:normAutofit/>
          </a:bodyPr>
          <a:lstStyle/>
          <a:p>
            <a:pPr defTabSz="914400">
              <a:spcAft>
                <a:spcPts val="600"/>
              </a:spcAft>
            </a:pPr>
            <a:fld id="{F53D52E3-38C0-446C-B72F-E672976E6F9F}" type="datetime1">
              <a:rPr lang="en-US" smtClean="0"/>
              <a:pPr defTabSz="914400">
                <a:spcAft>
                  <a:spcPts val="600"/>
                </a:spcAft>
              </a:pPr>
              <a:t>12/4/2025</a:t>
            </a:fld>
            <a:endParaRPr lang="en-US"/>
          </a:p>
        </p:txBody>
      </p:sp>
      <p:sp>
        <p:nvSpPr>
          <p:cNvPr id="6" name="Footer Placeholder 5">
            <a:extLst>
              <a:ext uri="{FF2B5EF4-FFF2-40B4-BE49-F238E27FC236}">
                <a16:creationId xmlns:a16="http://schemas.microsoft.com/office/drawing/2014/main" id="{599D3B91-4F42-69E4-182D-CC6E125E7279}"/>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kern="1200" cap="all" baseline="0">
                <a:solidFill>
                  <a:srgbClr val="FFFFFF"/>
                </a:solidFill>
                <a:latin typeface="+mn-lt"/>
                <a:ea typeface="+mn-ea"/>
                <a:cs typeface="+mn-cs"/>
              </a:rPr>
              <a:t>wwww.afrodad.org</a:t>
            </a:r>
          </a:p>
        </p:txBody>
      </p:sp>
      <p:sp>
        <p:nvSpPr>
          <p:cNvPr id="7" name="Slide Number Placeholder 6">
            <a:extLst>
              <a:ext uri="{FF2B5EF4-FFF2-40B4-BE49-F238E27FC236}">
                <a16:creationId xmlns:a16="http://schemas.microsoft.com/office/drawing/2014/main" id="{92478B1D-BA68-79CE-A386-82E27CB04849}"/>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99271B28-4FC2-4AE2-AD80-11B8FAE2AB13}" type="slidenum">
              <a:rPr lang="en-US" smtClean="0"/>
              <a:pPr defTabSz="914400">
                <a:spcAft>
                  <a:spcPts val="600"/>
                </a:spcAft>
              </a:pPr>
              <a:t>2</a:t>
            </a:fld>
            <a:endParaRPr lang="en-US"/>
          </a:p>
        </p:txBody>
      </p:sp>
      <p:graphicFrame>
        <p:nvGraphicFramePr>
          <p:cNvPr id="8" name="Diagram 7">
            <a:extLst>
              <a:ext uri="{FF2B5EF4-FFF2-40B4-BE49-F238E27FC236}">
                <a16:creationId xmlns:a16="http://schemas.microsoft.com/office/drawing/2014/main" id="{A773BF9E-98F3-9F22-A0FB-6F646B7B2E22}"/>
              </a:ext>
            </a:extLst>
          </p:cNvPr>
          <p:cNvGraphicFramePr/>
          <p:nvPr>
            <p:extLst>
              <p:ext uri="{D42A27DB-BD31-4B8C-83A1-F6EECF244321}">
                <p14:modId xmlns:p14="http://schemas.microsoft.com/office/powerpoint/2010/main" val="2751895110"/>
              </p:ext>
            </p:extLst>
          </p:nvPr>
        </p:nvGraphicFramePr>
        <p:xfrm>
          <a:off x="4713512" y="642258"/>
          <a:ext cx="6847117" cy="3091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a:extLst>
              <a:ext uri="{FF2B5EF4-FFF2-40B4-BE49-F238E27FC236}">
                <a16:creationId xmlns:a16="http://schemas.microsoft.com/office/drawing/2014/main" id="{136B9A18-0BE1-4AB3-B60F-20DD88F700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9271" y="4158256"/>
            <a:ext cx="2704571" cy="1641308"/>
          </a:xfrm>
          <a:prstGeom prst="rect">
            <a:avLst/>
          </a:prstGeom>
        </p:spPr>
      </p:pic>
    </p:spTree>
    <p:extLst>
      <p:ext uri="{BB962C8B-B14F-4D97-AF65-F5344CB8AC3E}">
        <p14:creationId xmlns:p14="http://schemas.microsoft.com/office/powerpoint/2010/main" val="2708232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0935C8-1EF3-F093-6D21-F4BC77D98B37}"/>
              </a:ext>
            </a:extLst>
          </p:cNvPr>
          <p:cNvSpPr>
            <a:spLocks noGrp="1"/>
          </p:cNvSpPr>
          <p:nvPr>
            <p:ph type="title"/>
          </p:nvPr>
        </p:nvSpPr>
        <p:spPr>
          <a:xfrm>
            <a:off x="1030705" y="2418515"/>
            <a:ext cx="10515600" cy="1325563"/>
          </a:xfrm>
        </p:spPr>
        <p:txBody>
          <a:bodyPr/>
          <a:lstStyle/>
          <a:p>
            <a:r>
              <a:rPr lang="en-GB" dirty="0"/>
              <a:t>Part 1 – Africa’s Debt Landscape</a:t>
            </a:r>
          </a:p>
        </p:txBody>
      </p:sp>
      <p:sp>
        <p:nvSpPr>
          <p:cNvPr id="3" name="Date Placeholder 2">
            <a:extLst>
              <a:ext uri="{FF2B5EF4-FFF2-40B4-BE49-F238E27FC236}">
                <a16:creationId xmlns:a16="http://schemas.microsoft.com/office/drawing/2014/main" id="{3A45FA9C-1671-FC18-8EED-A8C372B048E9}"/>
              </a:ext>
            </a:extLst>
          </p:cNvPr>
          <p:cNvSpPr>
            <a:spLocks noGrp="1"/>
          </p:cNvSpPr>
          <p:nvPr>
            <p:ph type="dt" sz="half" idx="10"/>
          </p:nvPr>
        </p:nvSpPr>
        <p:spPr/>
        <p:txBody>
          <a:bodyPr/>
          <a:lstStyle/>
          <a:p>
            <a:fld id="{4A8E6752-F879-4AEF-9314-4A98B3FB9543}" type="datetime1">
              <a:rPr lang="en-GB" smtClean="0"/>
              <a:t>04/12/2025</a:t>
            </a:fld>
            <a:endParaRPr lang="en-GB"/>
          </a:p>
        </p:txBody>
      </p:sp>
      <p:sp>
        <p:nvSpPr>
          <p:cNvPr id="4" name="Footer Placeholder 3">
            <a:extLst>
              <a:ext uri="{FF2B5EF4-FFF2-40B4-BE49-F238E27FC236}">
                <a16:creationId xmlns:a16="http://schemas.microsoft.com/office/drawing/2014/main" id="{6BAF00B1-F0E0-2C0E-3E69-9C0864302157}"/>
              </a:ext>
            </a:extLst>
          </p:cNvPr>
          <p:cNvSpPr>
            <a:spLocks noGrp="1"/>
          </p:cNvSpPr>
          <p:nvPr>
            <p:ph type="ftr" sz="quarter" idx="11"/>
          </p:nvPr>
        </p:nvSpPr>
        <p:spPr/>
        <p:txBody>
          <a:bodyPr/>
          <a:lstStyle/>
          <a:p>
            <a:r>
              <a:rPr lang="en-GB"/>
              <a:t>wwww.afrodad.org</a:t>
            </a:r>
          </a:p>
        </p:txBody>
      </p:sp>
      <p:sp>
        <p:nvSpPr>
          <p:cNvPr id="5" name="Slide Number Placeholder 4">
            <a:extLst>
              <a:ext uri="{FF2B5EF4-FFF2-40B4-BE49-F238E27FC236}">
                <a16:creationId xmlns:a16="http://schemas.microsoft.com/office/drawing/2014/main" id="{D829B93F-9803-79E9-F8D4-A37226C13E2D}"/>
              </a:ext>
            </a:extLst>
          </p:cNvPr>
          <p:cNvSpPr>
            <a:spLocks noGrp="1"/>
          </p:cNvSpPr>
          <p:nvPr>
            <p:ph type="sldNum" sz="quarter" idx="12"/>
          </p:nvPr>
        </p:nvSpPr>
        <p:spPr/>
        <p:txBody>
          <a:bodyPr/>
          <a:lstStyle/>
          <a:p>
            <a:fld id="{99271B28-4FC2-4AE2-AD80-11B8FAE2AB13}" type="slidenum">
              <a:rPr lang="en-GB" smtClean="0"/>
              <a:t>3</a:t>
            </a:fld>
            <a:endParaRPr lang="en-GB"/>
          </a:p>
        </p:txBody>
      </p:sp>
    </p:spTree>
    <p:extLst>
      <p:ext uri="{BB962C8B-B14F-4D97-AF65-F5344CB8AC3E}">
        <p14:creationId xmlns:p14="http://schemas.microsoft.com/office/powerpoint/2010/main" val="213117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84353-D15C-B8AE-83E6-82A98A58E065}"/>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98AF9FDD-E601-92D0-B944-7C25970496CB}"/>
              </a:ext>
            </a:extLst>
          </p:cNvPr>
          <p:cNvSpPr>
            <a:spLocks noGrp="1"/>
          </p:cNvSpPr>
          <p:nvPr>
            <p:ph type="dt" sz="half" idx="10"/>
          </p:nvPr>
        </p:nvSpPr>
        <p:spPr/>
        <p:txBody>
          <a:bodyPr/>
          <a:lstStyle/>
          <a:p>
            <a:fld id="{4A8E6752-F879-4AEF-9314-4A98B3FB9543}" type="datetime1">
              <a:rPr lang="en-GB" smtClean="0"/>
              <a:t>04/12/2025</a:t>
            </a:fld>
            <a:endParaRPr lang="en-GB"/>
          </a:p>
        </p:txBody>
      </p:sp>
      <p:sp>
        <p:nvSpPr>
          <p:cNvPr id="4" name="Footer Placeholder 3">
            <a:extLst>
              <a:ext uri="{FF2B5EF4-FFF2-40B4-BE49-F238E27FC236}">
                <a16:creationId xmlns:a16="http://schemas.microsoft.com/office/drawing/2014/main" id="{A1B7A0FA-556A-840C-763F-FBA6B86DE181}"/>
              </a:ext>
            </a:extLst>
          </p:cNvPr>
          <p:cNvSpPr>
            <a:spLocks noGrp="1"/>
          </p:cNvSpPr>
          <p:nvPr>
            <p:ph type="ftr" sz="quarter" idx="11"/>
          </p:nvPr>
        </p:nvSpPr>
        <p:spPr/>
        <p:txBody>
          <a:bodyPr/>
          <a:lstStyle/>
          <a:p>
            <a:r>
              <a:rPr lang="en-GB"/>
              <a:t>wwww.afrodad.org</a:t>
            </a:r>
          </a:p>
        </p:txBody>
      </p:sp>
      <p:sp>
        <p:nvSpPr>
          <p:cNvPr id="5" name="Slide Number Placeholder 4">
            <a:extLst>
              <a:ext uri="{FF2B5EF4-FFF2-40B4-BE49-F238E27FC236}">
                <a16:creationId xmlns:a16="http://schemas.microsoft.com/office/drawing/2014/main" id="{4FA035DB-4A27-C64C-88C8-56B118E21BD2}"/>
              </a:ext>
            </a:extLst>
          </p:cNvPr>
          <p:cNvSpPr>
            <a:spLocks noGrp="1"/>
          </p:cNvSpPr>
          <p:nvPr>
            <p:ph type="sldNum" sz="quarter" idx="12"/>
          </p:nvPr>
        </p:nvSpPr>
        <p:spPr/>
        <p:txBody>
          <a:bodyPr/>
          <a:lstStyle/>
          <a:p>
            <a:fld id="{99271B28-4FC2-4AE2-AD80-11B8FAE2AB13}" type="slidenum">
              <a:rPr lang="en-GB" smtClean="0"/>
              <a:t>4</a:t>
            </a:fld>
            <a:endParaRPr lang="en-GB"/>
          </a:p>
        </p:txBody>
      </p:sp>
      <p:sp>
        <p:nvSpPr>
          <p:cNvPr id="8" name="Title 7">
            <a:extLst>
              <a:ext uri="{FF2B5EF4-FFF2-40B4-BE49-F238E27FC236}">
                <a16:creationId xmlns:a16="http://schemas.microsoft.com/office/drawing/2014/main" id="{AA449061-DA74-7BE8-C6D8-11AA08B9509B}"/>
              </a:ext>
            </a:extLst>
          </p:cNvPr>
          <p:cNvSpPr>
            <a:spLocks noGrp="1"/>
          </p:cNvSpPr>
          <p:nvPr>
            <p:ph type="title"/>
          </p:nvPr>
        </p:nvSpPr>
        <p:spPr>
          <a:xfrm>
            <a:off x="740920" y="2085652"/>
            <a:ext cx="2137026" cy="2095929"/>
          </a:xfrm>
        </p:spPr>
        <p:txBody>
          <a:bodyPr/>
          <a:lstStyle/>
          <a:p>
            <a:pPr algn="r"/>
            <a:r>
              <a:rPr lang="en-GB" b="1" dirty="0"/>
              <a:t>Africa’s Debt Levels</a:t>
            </a:r>
            <a:endParaRPr lang="en-KE" b="1" dirty="0"/>
          </a:p>
        </p:txBody>
      </p:sp>
      <p:pic>
        <p:nvPicPr>
          <p:cNvPr id="9" name="Picture 8">
            <a:extLst>
              <a:ext uri="{FF2B5EF4-FFF2-40B4-BE49-F238E27FC236}">
                <a16:creationId xmlns:a16="http://schemas.microsoft.com/office/drawing/2014/main" id="{70654098-C185-42AF-9A13-B8DC743DDF40}"/>
              </a:ext>
            </a:extLst>
          </p:cNvPr>
          <p:cNvPicPr>
            <a:picLocks noChangeAspect="1"/>
          </p:cNvPicPr>
          <p:nvPr/>
        </p:nvPicPr>
        <p:blipFill>
          <a:blip r:embed="rId2"/>
          <a:stretch>
            <a:fillRect/>
          </a:stretch>
        </p:blipFill>
        <p:spPr>
          <a:xfrm>
            <a:off x="3490970" y="2268"/>
            <a:ext cx="8701030" cy="6858000"/>
          </a:xfrm>
          <a:prstGeom prst="rect">
            <a:avLst/>
          </a:prstGeom>
        </p:spPr>
      </p:pic>
    </p:spTree>
    <p:extLst>
      <p:ext uri="{BB962C8B-B14F-4D97-AF65-F5344CB8AC3E}">
        <p14:creationId xmlns:p14="http://schemas.microsoft.com/office/powerpoint/2010/main" val="118978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B2457CD-3FD3-0A2C-63C1-793411AB7245}"/>
              </a:ext>
            </a:extLst>
          </p:cNvPr>
          <p:cNvSpPr>
            <a:spLocks noGrp="1"/>
          </p:cNvSpPr>
          <p:nvPr>
            <p:ph type="title"/>
          </p:nvPr>
        </p:nvSpPr>
        <p:spPr/>
        <p:txBody>
          <a:bodyPr/>
          <a:lstStyle/>
          <a:p>
            <a:r>
              <a:rPr lang="en-GB" dirty="0"/>
              <a:t>Key Terminologies in Africa’s Debt Crisis</a:t>
            </a:r>
          </a:p>
        </p:txBody>
      </p:sp>
      <p:sp>
        <p:nvSpPr>
          <p:cNvPr id="12" name="Content Placeholder 11">
            <a:extLst>
              <a:ext uri="{FF2B5EF4-FFF2-40B4-BE49-F238E27FC236}">
                <a16:creationId xmlns:a16="http://schemas.microsoft.com/office/drawing/2014/main" id="{C8C7C0BB-C9EC-8B33-73CA-9C8C121B7C6C}"/>
              </a:ext>
            </a:extLst>
          </p:cNvPr>
          <p:cNvSpPr>
            <a:spLocks noGrp="1"/>
          </p:cNvSpPr>
          <p:nvPr>
            <p:ph sz="half" idx="1"/>
          </p:nvPr>
        </p:nvSpPr>
        <p:spPr/>
        <p:txBody>
          <a:bodyPr>
            <a:normAutofit fontScale="92500" lnSpcReduction="10000"/>
          </a:bodyPr>
          <a:lstStyle/>
          <a:p>
            <a:r>
              <a:rPr lang="en-GB"/>
              <a:t>Debt Finance</a:t>
            </a:r>
          </a:p>
          <a:p>
            <a:r>
              <a:rPr lang="en-GB"/>
              <a:t>Foreign Debt</a:t>
            </a:r>
          </a:p>
          <a:p>
            <a:r>
              <a:rPr lang="en-GB"/>
              <a:t>Domestic Debt</a:t>
            </a:r>
          </a:p>
          <a:p>
            <a:r>
              <a:rPr lang="en-GB"/>
              <a:t>Debt Service + Debt Interest Service</a:t>
            </a:r>
          </a:p>
          <a:p>
            <a:r>
              <a:rPr lang="en-GB"/>
              <a:t>Principal + Interest</a:t>
            </a:r>
          </a:p>
          <a:p>
            <a:r>
              <a:rPr lang="en-GB"/>
              <a:t>Debt to GDP Ratio</a:t>
            </a:r>
          </a:p>
          <a:p>
            <a:r>
              <a:rPr lang="en-GB"/>
              <a:t>Debt Service to Tax Revenue Ratio</a:t>
            </a:r>
          </a:p>
          <a:p>
            <a:r>
              <a:rPr lang="en-GB"/>
              <a:t>Sovereign Bond</a:t>
            </a:r>
          </a:p>
          <a:p>
            <a:r>
              <a:rPr lang="en-GB"/>
              <a:t>Treasury Bills</a:t>
            </a:r>
          </a:p>
          <a:p>
            <a:r>
              <a:rPr lang="en-GB"/>
              <a:t>Eurobonds</a:t>
            </a:r>
          </a:p>
        </p:txBody>
      </p:sp>
      <p:sp>
        <p:nvSpPr>
          <p:cNvPr id="13" name="Content Placeholder 12">
            <a:extLst>
              <a:ext uri="{FF2B5EF4-FFF2-40B4-BE49-F238E27FC236}">
                <a16:creationId xmlns:a16="http://schemas.microsoft.com/office/drawing/2014/main" id="{4C6D748B-E19B-167E-CBEB-FF37A1E0FA6D}"/>
              </a:ext>
            </a:extLst>
          </p:cNvPr>
          <p:cNvSpPr>
            <a:spLocks noGrp="1"/>
          </p:cNvSpPr>
          <p:nvPr>
            <p:ph sz="half" idx="2"/>
          </p:nvPr>
        </p:nvSpPr>
        <p:spPr/>
        <p:txBody>
          <a:bodyPr>
            <a:normAutofit fontScale="92500" lnSpcReduction="10000"/>
          </a:bodyPr>
          <a:lstStyle/>
          <a:p>
            <a:r>
              <a:rPr lang="en-GB"/>
              <a:t>Debt Restructuring</a:t>
            </a:r>
          </a:p>
          <a:p>
            <a:r>
              <a:rPr lang="en-GB"/>
              <a:t>Debt Reprofiling</a:t>
            </a:r>
          </a:p>
          <a:p>
            <a:r>
              <a:rPr lang="en-GB"/>
              <a:t>Debt Default</a:t>
            </a:r>
          </a:p>
          <a:p>
            <a:r>
              <a:rPr lang="en-GB"/>
              <a:t>Debt Cancellation</a:t>
            </a:r>
          </a:p>
          <a:p>
            <a:r>
              <a:rPr lang="en-GB"/>
              <a:t>Debt Transparency</a:t>
            </a:r>
          </a:p>
          <a:p>
            <a:r>
              <a:rPr lang="en-GB"/>
              <a:t>Debt Swaps</a:t>
            </a:r>
          </a:p>
          <a:p>
            <a:r>
              <a:rPr lang="en-GB"/>
              <a:t>USD Denominated Debt</a:t>
            </a:r>
          </a:p>
        </p:txBody>
      </p:sp>
      <p:sp>
        <p:nvSpPr>
          <p:cNvPr id="4" name="Date Placeholder 3">
            <a:extLst>
              <a:ext uri="{FF2B5EF4-FFF2-40B4-BE49-F238E27FC236}">
                <a16:creationId xmlns:a16="http://schemas.microsoft.com/office/drawing/2014/main" id="{76CC19F1-98B2-C7D1-3C25-5FD8E6B2EED8}"/>
              </a:ext>
            </a:extLst>
          </p:cNvPr>
          <p:cNvSpPr>
            <a:spLocks noGrp="1"/>
          </p:cNvSpPr>
          <p:nvPr>
            <p:ph type="dt" sz="half" idx="10"/>
          </p:nvPr>
        </p:nvSpPr>
        <p:spPr/>
        <p:txBody>
          <a:bodyPr/>
          <a:lstStyle/>
          <a:p>
            <a:fld id="{162A5005-C1CE-4DD5-8612-7D29AE0F3C59}" type="datetime1">
              <a:rPr lang="en-GB" smtClean="0"/>
              <a:t>04/12/2025</a:t>
            </a:fld>
            <a:endParaRPr lang="en-GB"/>
          </a:p>
        </p:txBody>
      </p:sp>
      <p:sp>
        <p:nvSpPr>
          <p:cNvPr id="5" name="Footer Placeholder 4">
            <a:extLst>
              <a:ext uri="{FF2B5EF4-FFF2-40B4-BE49-F238E27FC236}">
                <a16:creationId xmlns:a16="http://schemas.microsoft.com/office/drawing/2014/main" id="{7C6A30DE-58C8-5078-7D5F-C8B6C76EA398}"/>
              </a:ext>
            </a:extLst>
          </p:cNvPr>
          <p:cNvSpPr>
            <a:spLocks noGrp="1"/>
          </p:cNvSpPr>
          <p:nvPr>
            <p:ph type="ftr" sz="quarter" idx="11"/>
          </p:nvPr>
        </p:nvSpPr>
        <p:spPr/>
        <p:txBody>
          <a:bodyPr/>
          <a:lstStyle/>
          <a:p>
            <a:r>
              <a:rPr lang="en-GB"/>
              <a:t>wwww.afrodad.org</a:t>
            </a:r>
          </a:p>
        </p:txBody>
      </p:sp>
      <p:sp>
        <p:nvSpPr>
          <p:cNvPr id="6" name="Slide Number Placeholder 5">
            <a:extLst>
              <a:ext uri="{FF2B5EF4-FFF2-40B4-BE49-F238E27FC236}">
                <a16:creationId xmlns:a16="http://schemas.microsoft.com/office/drawing/2014/main" id="{EB1C4035-8353-932B-42C2-CBBA54F7C527}"/>
              </a:ext>
            </a:extLst>
          </p:cNvPr>
          <p:cNvSpPr>
            <a:spLocks noGrp="1"/>
          </p:cNvSpPr>
          <p:nvPr>
            <p:ph type="sldNum" sz="quarter" idx="12"/>
          </p:nvPr>
        </p:nvSpPr>
        <p:spPr/>
        <p:txBody>
          <a:bodyPr/>
          <a:lstStyle/>
          <a:p>
            <a:fld id="{99271B28-4FC2-4AE2-AD80-11B8FAE2AB13}" type="slidenum">
              <a:rPr lang="en-GB" smtClean="0"/>
              <a:t>5</a:t>
            </a:fld>
            <a:endParaRPr lang="en-GB"/>
          </a:p>
        </p:txBody>
      </p:sp>
    </p:spTree>
    <p:extLst>
      <p:ext uri="{BB962C8B-B14F-4D97-AF65-F5344CB8AC3E}">
        <p14:creationId xmlns:p14="http://schemas.microsoft.com/office/powerpoint/2010/main" val="3402120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3CD0E-2186-B873-B12D-C3EBE63220DF}"/>
              </a:ext>
            </a:extLst>
          </p:cNvPr>
          <p:cNvSpPr>
            <a:spLocks noGrp="1"/>
          </p:cNvSpPr>
          <p:nvPr>
            <p:ph type="title"/>
          </p:nvPr>
        </p:nvSpPr>
        <p:spPr/>
        <p:txBody>
          <a:bodyPr/>
          <a:lstStyle/>
          <a:p>
            <a:r>
              <a:rPr lang="en-GB"/>
              <a:t>Africa’s Debt: The Creditors</a:t>
            </a:r>
          </a:p>
        </p:txBody>
      </p:sp>
      <p:sp>
        <p:nvSpPr>
          <p:cNvPr id="6" name="Date Placeholder 5">
            <a:extLst>
              <a:ext uri="{FF2B5EF4-FFF2-40B4-BE49-F238E27FC236}">
                <a16:creationId xmlns:a16="http://schemas.microsoft.com/office/drawing/2014/main" id="{24E1A6E8-103D-FE41-3E40-CEE1FAF7D9C5}"/>
              </a:ext>
            </a:extLst>
          </p:cNvPr>
          <p:cNvSpPr>
            <a:spLocks noGrp="1"/>
          </p:cNvSpPr>
          <p:nvPr>
            <p:ph type="dt" sz="half" idx="10"/>
          </p:nvPr>
        </p:nvSpPr>
        <p:spPr/>
        <p:txBody>
          <a:bodyPr/>
          <a:lstStyle/>
          <a:p>
            <a:fld id="{94B031ED-B0D8-49F1-998B-B3C6CDB9264D}" type="datetime1">
              <a:rPr lang="en-GB" smtClean="0"/>
              <a:t>04/12/2025</a:t>
            </a:fld>
            <a:endParaRPr lang="en-GB"/>
          </a:p>
        </p:txBody>
      </p:sp>
      <p:sp>
        <p:nvSpPr>
          <p:cNvPr id="7" name="Footer Placeholder 6">
            <a:extLst>
              <a:ext uri="{FF2B5EF4-FFF2-40B4-BE49-F238E27FC236}">
                <a16:creationId xmlns:a16="http://schemas.microsoft.com/office/drawing/2014/main" id="{3203F181-4ECF-43A6-2DA3-7C0FFF97A376}"/>
              </a:ext>
            </a:extLst>
          </p:cNvPr>
          <p:cNvSpPr>
            <a:spLocks noGrp="1"/>
          </p:cNvSpPr>
          <p:nvPr>
            <p:ph type="ftr" sz="quarter" idx="11"/>
          </p:nvPr>
        </p:nvSpPr>
        <p:spPr/>
        <p:txBody>
          <a:bodyPr/>
          <a:lstStyle/>
          <a:p>
            <a:r>
              <a:rPr lang="en-GB"/>
              <a:t>wwww.afrodad.org</a:t>
            </a:r>
          </a:p>
        </p:txBody>
      </p:sp>
      <p:sp>
        <p:nvSpPr>
          <p:cNvPr id="8" name="Slide Number Placeholder 7">
            <a:extLst>
              <a:ext uri="{FF2B5EF4-FFF2-40B4-BE49-F238E27FC236}">
                <a16:creationId xmlns:a16="http://schemas.microsoft.com/office/drawing/2014/main" id="{C8738138-4DDA-2A21-D26C-F4DEC4A0015E}"/>
              </a:ext>
            </a:extLst>
          </p:cNvPr>
          <p:cNvSpPr>
            <a:spLocks noGrp="1"/>
          </p:cNvSpPr>
          <p:nvPr>
            <p:ph type="sldNum" sz="quarter" idx="12"/>
          </p:nvPr>
        </p:nvSpPr>
        <p:spPr/>
        <p:txBody>
          <a:bodyPr/>
          <a:lstStyle/>
          <a:p>
            <a:fld id="{540DAFBE-CCBF-465D-BB6A-A3DBF9122AD2}" type="slidenum">
              <a:rPr lang="en-GB" smtClean="0"/>
              <a:t>6</a:t>
            </a:fld>
            <a:endParaRPr lang="en-GB"/>
          </a:p>
        </p:txBody>
      </p:sp>
      <p:grpSp>
        <p:nvGrpSpPr>
          <p:cNvPr id="2" name="Group 1">
            <a:extLst>
              <a:ext uri="{FF2B5EF4-FFF2-40B4-BE49-F238E27FC236}">
                <a16:creationId xmlns:a16="http://schemas.microsoft.com/office/drawing/2014/main" id="{550F830A-EABB-6D88-10E2-683161EB77A1}"/>
              </a:ext>
            </a:extLst>
          </p:cNvPr>
          <p:cNvGrpSpPr/>
          <p:nvPr/>
        </p:nvGrpSpPr>
        <p:grpSpPr>
          <a:xfrm>
            <a:off x="1018673" y="1529057"/>
            <a:ext cx="6527039" cy="4738656"/>
            <a:chOff x="805111" y="170166"/>
            <a:chExt cx="6764666" cy="4913403"/>
          </a:xfrm>
        </p:grpSpPr>
        <p:pic>
          <p:nvPicPr>
            <p:cNvPr id="11" name="Picture 10">
              <a:extLst>
                <a:ext uri="{FF2B5EF4-FFF2-40B4-BE49-F238E27FC236}">
                  <a16:creationId xmlns:a16="http://schemas.microsoft.com/office/drawing/2014/main" id="{DF461947-F7FF-BCFB-01F8-A74D6723D333}"/>
                </a:ext>
              </a:extLst>
            </p:cNvPr>
            <p:cNvPicPr>
              <a:picLocks noChangeAspect="1"/>
            </p:cNvPicPr>
            <p:nvPr/>
          </p:nvPicPr>
          <p:blipFill rotWithShape="1">
            <a:blip r:embed="rId2"/>
            <a:srcRect l="4642" r="8421" b="3681"/>
            <a:stretch/>
          </p:blipFill>
          <p:spPr>
            <a:xfrm>
              <a:off x="838198" y="170166"/>
              <a:ext cx="6731579" cy="4682571"/>
            </a:xfrm>
            <a:prstGeom prst="rect">
              <a:avLst/>
            </a:prstGeom>
          </p:spPr>
        </p:pic>
        <p:sp>
          <p:nvSpPr>
            <p:cNvPr id="13" name="TextBox 12">
              <a:extLst>
                <a:ext uri="{FF2B5EF4-FFF2-40B4-BE49-F238E27FC236}">
                  <a16:creationId xmlns:a16="http://schemas.microsoft.com/office/drawing/2014/main" id="{22F35EF8-891D-F2BF-B313-2D9136CCB44A}"/>
                </a:ext>
              </a:extLst>
            </p:cNvPr>
            <p:cNvSpPr txBox="1"/>
            <p:nvPr/>
          </p:nvSpPr>
          <p:spPr>
            <a:xfrm>
              <a:off x="805111" y="4852737"/>
              <a:ext cx="3117183" cy="230832"/>
            </a:xfrm>
            <a:prstGeom prst="rect">
              <a:avLst/>
            </a:prstGeom>
            <a:noFill/>
          </p:spPr>
          <p:txBody>
            <a:bodyPr wrap="square">
              <a:spAutoFit/>
            </a:bodyPr>
            <a:lstStyle/>
            <a:p>
              <a:r>
                <a:rPr lang="en-GB" sz="900">
                  <a:hlinkClick r:id="rId3"/>
                </a:rPr>
                <a:t>https://unctad.org/publication/world-of-debt/regional-stories</a:t>
              </a:r>
              <a:r>
                <a:rPr lang="en-GB" sz="900"/>
                <a:t> </a:t>
              </a:r>
            </a:p>
          </p:txBody>
        </p:sp>
      </p:grpSp>
      <p:sp>
        <p:nvSpPr>
          <p:cNvPr id="15" name="TextBox 14">
            <a:extLst>
              <a:ext uri="{FF2B5EF4-FFF2-40B4-BE49-F238E27FC236}">
                <a16:creationId xmlns:a16="http://schemas.microsoft.com/office/drawing/2014/main" id="{316B775C-4CAA-2ADF-BEDA-E1C33C938696}"/>
              </a:ext>
            </a:extLst>
          </p:cNvPr>
          <p:cNvSpPr txBox="1"/>
          <p:nvPr/>
        </p:nvSpPr>
        <p:spPr>
          <a:xfrm>
            <a:off x="7725891" y="1929432"/>
            <a:ext cx="3689776" cy="1600438"/>
          </a:xfrm>
          <a:prstGeom prst="rect">
            <a:avLst/>
          </a:prstGeom>
          <a:noFill/>
        </p:spPr>
        <p:txBody>
          <a:bodyPr wrap="square">
            <a:spAutoFit/>
          </a:bodyPr>
          <a:lstStyle/>
          <a:p>
            <a:pPr algn="just"/>
            <a:r>
              <a:rPr lang="en-GB" sz="1400" b="1" i="0" dirty="0">
                <a:effectLst/>
                <a:latin typeface="Roboto" panose="02000000000000000000" pitchFamily="2" charset="0"/>
              </a:rPr>
              <a:t>In 2022, public debt in Africa reached USD 1.8 trillion. While this is a fraction of the overall outstanding debt of developing countries, Africa’s debt has increased by 183% since 2010, a rate roughly four times higher than its growth rate of GDP in dollar terms.</a:t>
            </a:r>
            <a:endParaRPr lang="en-GB" sz="1400" b="1" dirty="0"/>
          </a:p>
        </p:txBody>
      </p:sp>
      <p:sp>
        <p:nvSpPr>
          <p:cNvPr id="10" name="TextBox 9">
            <a:extLst>
              <a:ext uri="{FF2B5EF4-FFF2-40B4-BE49-F238E27FC236}">
                <a16:creationId xmlns:a16="http://schemas.microsoft.com/office/drawing/2014/main" id="{E8D402F0-3767-5A7E-8E51-3B3EA2C8705F}"/>
              </a:ext>
            </a:extLst>
          </p:cNvPr>
          <p:cNvSpPr txBox="1"/>
          <p:nvPr/>
        </p:nvSpPr>
        <p:spPr>
          <a:xfrm>
            <a:off x="7664024" y="3823360"/>
            <a:ext cx="3689776" cy="1384995"/>
          </a:xfrm>
          <a:prstGeom prst="rect">
            <a:avLst/>
          </a:prstGeom>
          <a:noFill/>
        </p:spPr>
        <p:txBody>
          <a:bodyPr wrap="square">
            <a:spAutoFit/>
          </a:bodyPr>
          <a:lstStyle/>
          <a:p>
            <a:r>
              <a:rPr lang="en-GB" sz="1400" b="1" i="0" dirty="0">
                <a:effectLst/>
                <a:latin typeface="Helvetica Neue"/>
              </a:rPr>
              <a:t>The structure of African debt has changed considerably. Bilateral debt now represents 23</a:t>
            </a:r>
            <a:r>
              <a:rPr lang="en-GB" sz="1400" b="1" dirty="0">
                <a:latin typeface="Helvetica Neue"/>
              </a:rPr>
              <a:t>% in 2021 compared 33% in 2010 and 52% in 2000. Private or Commercial debt stood at 44% in 2021up from </a:t>
            </a:r>
            <a:r>
              <a:rPr lang="en-GB" sz="1400" b="1" i="0" dirty="0">
                <a:effectLst/>
                <a:latin typeface="Helvetica Neue"/>
              </a:rPr>
              <a:t>30% in 2010</a:t>
            </a:r>
            <a:r>
              <a:rPr lang="en-GB" sz="1400" b="1" dirty="0">
                <a:latin typeface="Helvetica Neue"/>
              </a:rPr>
              <a:t> and </a:t>
            </a:r>
            <a:r>
              <a:rPr lang="en-GB" sz="1400" b="1" i="0" dirty="0">
                <a:effectLst/>
                <a:latin typeface="Helvetica Neue"/>
              </a:rPr>
              <a:t>20% in 2000</a:t>
            </a:r>
            <a:endParaRPr lang="en-GB" sz="1400" b="1" dirty="0"/>
          </a:p>
        </p:txBody>
      </p:sp>
    </p:spTree>
    <p:extLst>
      <p:ext uri="{BB962C8B-B14F-4D97-AF65-F5344CB8AC3E}">
        <p14:creationId xmlns:p14="http://schemas.microsoft.com/office/powerpoint/2010/main" val="1960044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0F1937-6685-9EC5-BF44-F0F5E7D166B3}"/>
              </a:ext>
            </a:extLst>
          </p:cNvPr>
          <p:cNvSpPr>
            <a:spLocks noGrp="1"/>
          </p:cNvSpPr>
          <p:nvPr>
            <p:ph type="dt" sz="half" idx="10"/>
          </p:nvPr>
        </p:nvSpPr>
        <p:spPr/>
        <p:txBody>
          <a:bodyPr/>
          <a:lstStyle/>
          <a:p>
            <a:fld id="{BDC17C06-7DEF-44B5-B278-4A602BEE1586}" type="datetime1">
              <a:rPr lang="en-GB" smtClean="0"/>
              <a:t>04/12/2025</a:t>
            </a:fld>
            <a:endParaRPr lang="en-GB"/>
          </a:p>
        </p:txBody>
      </p:sp>
      <p:sp>
        <p:nvSpPr>
          <p:cNvPr id="3" name="Footer Placeholder 2">
            <a:extLst>
              <a:ext uri="{FF2B5EF4-FFF2-40B4-BE49-F238E27FC236}">
                <a16:creationId xmlns:a16="http://schemas.microsoft.com/office/drawing/2014/main" id="{FE960D7F-0BC6-F973-848B-6CDD3CC0D969}"/>
              </a:ext>
            </a:extLst>
          </p:cNvPr>
          <p:cNvSpPr>
            <a:spLocks noGrp="1"/>
          </p:cNvSpPr>
          <p:nvPr>
            <p:ph type="ftr" sz="quarter" idx="11"/>
          </p:nvPr>
        </p:nvSpPr>
        <p:spPr/>
        <p:txBody>
          <a:bodyPr/>
          <a:lstStyle/>
          <a:p>
            <a:r>
              <a:rPr lang="en-GB"/>
              <a:t>wwww.afrodad.org</a:t>
            </a:r>
          </a:p>
        </p:txBody>
      </p:sp>
      <p:sp>
        <p:nvSpPr>
          <p:cNvPr id="4" name="Slide Number Placeholder 3">
            <a:extLst>
              <a:ext uri="{FF2B5EF4-FFF2-40B4-BE49-F238E27FC236}">
                <a16:creationId xmlns:a16="http://schemas.microsoft.com/office/drawing/2014/main" id="{8085BEA1-D6E0-0E7C-96EB-FAA2E4A708E2}"/>
              </a:ext>
            </a:extLst>
          </p:cNvPr>
          <p:cNvSpPr>
            <a:spLocks noGrp="1"/>
          </p:cNvSpPr>
          <p:nvPr>
            <p:ph type="sldNum" sz="quarter" idx="12"/>
          </p:nvPr>
        </p:nvSpPr>
        <p:spPr/>
        <p:txBody>
          <a:bodyPr/>
          <a:lstStyle/>
          <a:p>
            <a:fld id="{99271B28-4FC2-4AE2-AD80-11B8FAE2AB13}" type="slidenum">
              <a:rPr lang="en-GB" smtClean="0"/>
              <a:t>7</a:t>
            </a:fld>
            <a:endParaRPr lang="en-GB"/>
          </a:p>
        </p:txBody>
      </p:sp>
      <p:grpSp>
        <p:nvGrpSpPr>
          <p:cNvPr id="9" name="Group 8">
            <a:extLst>
              <a:ext uri="{FF2B5EF4-FFF2-40B4-BE49-F238E27FC236}">
                <a16:creationId xmlns:a16="http://schemas.microsoft.com/office/drawing/2014/main" id="{1546E3D1-4273-132C-FF81-30904E192E0E}"/>
              </a:ext>
            </a:extLst>
          </p:cNvPr>
          <p:cNvGrpSpPr/>
          <p:nvPr/>
        </p:nvGrpSpPr>
        <p:grpSpPr>
          <a:xfrm>
            <a:off x="1403684" y="625642"/>
            <a:ext cx="8775032" cy="5447738"/>
            <a:chOff x="1122947" y="136525"/>
            <a:chExt cx="9055769" cy="5936855"/>
          </a:xfrm>
        </p:grpSpPr>
        <p:pic>
          <p:nvPicPr>
            <p:cNvPr id="6" name="Picture 5" descr="A screenshot of a computer screen&#10;&#10;AI-generated content may be incorrect.">
              <a:extLst>
                <a:ext uri="{FF2B5EF4-FFF2-40B4-BE49-F238E27FC236}">
                  <a16:creationId xmlns:a16="http://schemas.microsoft.com/office/drawing/2014/main" id="{07E30272-B965-0D84-7042-D1823DAAF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47" y="136525"/>
              <a:ext cx="9055769" cy="5659856"/>
            </a:xfrm>
            <a:prstGeom prst="rect">
              <a:avLst/>
            </a:prstGeom>
          </p:spPr>
        </p:pic>
        <p:sp>
          <p:nvSpPr>
            <p:cNvPr id="8" name="TextBox 7">
              <a:extLst>
                <a:ext uri="{FF2B5EF4-FFF2-40B4-BE49-F238E27FC236}">
                  <a16:creationId xmlns:a16="http://schemas.microsoft.com/office/drawing/2014/main" id="{52A253DB-F802-9D51-F5C5-AEDF8FCCA0D0}"/>
                </a:ext>
              </a:extLst>
            </p:cNvPr>
            <p:cNvSpPr txBox="1"/>
            <p:nvPr/>
          </p:nvSpPr>
          <p:spPr>
            <a:xfrm>
              <a:off x="1122947" y="5796381"/>
              <a:ext cx="6096000" cy="276999"/>
            </a:xfrm>
            <a:prstGeom prst="rect">
              <a:avLst/>
            </a:prstGeom>
            <a:noFill/>
          </p:spPr>
          <p:txBody>
            <a:bodyPr wrap="square">
              <a:spAutoFit/>
            </a:bodyPr>
            <a:lstStyle/>
            <a:p>
              <a:r>
                <a:rPr lang="en-GB" sz="1200">
                  <a:hlinkClick r:id="rId3"/>
                </a:rPr>
                <a:t>https://data.one.org/analysis/african-debt</a:t>
              </a:r>
              <a:r>
                <a:rPr lang="en-GB" sz="1200"/>
                <a:t> </a:t>
              </a:r>
            </a:p>
          </p:txBody>
        </p:sp>
      </p:grpSp>
    </p:spTree>
    <p:extLst>
      <p:ext uri="{BB962C8B-B14F-4D97-AF65-F5344CB8AC3E}">
        <p14:creationId xmlns:p14="http://schemas.microsoft.com/office/powerpoint/2010/main" val="128454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AD0BD-3F4E-7135-4D56-42C3C1FD6CBE}"/>
              </a:ext>
            </a:extLst>
          </p:cNvPr>
          <p:cNvSpPr>
            <a:spLocks noGrp="1"/>
          </p:cNvSpPr>
          <p:nvPr>
            <p:ph type="title"/>
          </p:nvPr>
        </p:nvSpPr>
        <p:spPr/>
        <p:txBody>
          <a:bodyPr/>
          <a:lstStyle/>
          <a:p>
            <a:r>
              <a:rPr lang="en-GB"/>
              <a:t>Debt Architecture</a:t>
            </a:r>
          </a:p>
        </p:txBody>
      </p:sp>
      <p:sp>
        <p:nvSpPr>
          <p:cNvPr id="4" name="Date Placeholder 3">
            <a:extLst>
              <a:ext uri="{FF2B5EF4-FFF2-40B4-BE49-F238E27FC236}">
                <a16:creationId xmlns:a16="http://schemas.microsoft.com/office/drawing/2014/main" id="{4DC4233D-43FF-BF18-97EE-A8AFBFC2A814}"/>
              </a:ext>
            </a:extLst>
          </p:cNvPr>
          <p:cNvSpPr>
            <a:spLocks noGrp="1"/>
          </p:cNvSpPr>
          <p:nvPr>
            <p:ph type="dt" sz="half" idx="10"/>
          </p:nvPr>
        </p:nvSpPr>
        <p:spPr/>
        <p:txBody>
          <a:bodyPr/>
          <a:lstStyle/>
          <a:p>
            <a:fld id="{DDA89364-62CF-4BA3-92FE-D44F0A428A90}" type="datetime1">
              <a:rPr lang="en-GB" smtClean="0"/>
              <a:t>04/12/2025</a:t>
            </a:fld>
            <a:endParaRPr lang="en-GB"/>
          </a:p>
        </p:txBody>
      </p:sp>
      <p:sp>
        <p:nvSpPr>
          <p:cNvPr id="5" name="Footer Placeholder 4">
            <a:extLst>
              <a:ext uri="{FF2B5EF4-FFF2-40B4-BE49-F238E27FC236}">
                <a16:creationId xmlns:a16="http://schemas.microsoft.com/office/drawing/2014/main" id="{33848D7C-B510-1ACE-735E-380AE6DC7E76}"/>
              </a:ext>
            </a:extLst>
          </p:cNvPr>
          <p:cNvSpPr>
            <a:spLocks noGrp="1"/>
          </p:cNvSpPr>
          <p:nvPr>
            <p:ph type="ftr" sz="quarter" idx="11"/>
          </p:nvPr>
        </p:nvSpPr>
        <p:spPr/>
        <p:txBody>
          <a:bodyPr/>
          <a:lstStyle/>
          <a:p>
            <a:r>
              <a:rPr lang="en-GB"/>
              <a:t>wwww.afrodad.org</a:t>
            </a:r>
          </a:p>
        </p:txBody>
      </p:sp>
      <p:sp>
        <p:nvSpPr>
          <p:cNvPr id="6" name="Slide Number Placeholder 5">
            <a:extLst>
              <a:ext uri="{FF2B5EF4-FFF2-40B4-BE49-F238E27FC236}">
                <a16:creationId xmlns:a16="http://schemas.microsoft.com/office/drawing/2014/main" id="{0416AA2F-DFC1-F258-B119-A17A0A9C39BB}"/>
              </a:ext>
            </a:extLst>
          </p:cNvPr>
          <p:cNvSpPr>
            <a:spLocks noGrp="1"/>
          </p:cNvSpPr>
          <p:nvPr>
            <p:ph type="sldNum" sz="quarter" idx="12"/>
          </p:nvPr>
        </p:nvSpPr>
        <p:spPr/>
        <p:txBody>
          <a:bodyPr/>
          <a:lstStyle/>
          <a:p>
            <a:fld id="{30C54C78-3F34-41D6-83FA-C0373A57D0D3}" type="slidenum">
              <a:rPr lang="en-GB" smtClean="0"/>
              <a:t>8</a:t>
            </a:fld>
            <a:endParaRPr lang="en-GB"/>
          </a:p>
        </p:txBody>
      </p:sp>
      <p:graphicFrame>
        <p:nvGraphicFramePr>
          <p:cNvPr id="8" name="Diagram 7">
            <a:extLst>
              <a:ext uri="{FF2B5EF4-FFF2-40B4-BE49-F238E27FC236}">
                <a16:creationId xmlns:a16="http://schemas.microsoft.com/office/drawing/2014/main" id="{7D23CC53-15C9-97C8-6C29-BA60954E8366}"/>
              </a:ext>
            </a:extLst>
          </p:cNvPr>
          <p:cNvGraphicFramePr/>
          <p:nvPr>
            <p:extLst>
              <p:ext uri="{D42A27DB-BD31-4B8C-83A1-F6EECF244321}">
                <p14:modId xmlns:p14="http://schemas.microsoft.com/office/powerpoint/2010/main" val="2712843164"/>
              </p:ext>
            </p:extLst>
          </p:nvPr>
        </p:nvGraphicFramePr>
        <p:xfrm>
          <a:off x="328863" y="1491916"/>
          <a:ext cx="11213431" cy="4864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88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795257-1A4F-E717-048C-00C0F0909543}"/>
              </a:ext>
            </a:extLst>
          </p:cNvPr>
          <p:cNvSpPr>
            <a:spLocks noGrp="1"/>
          </p:cNvSpPr>
          <p:nvPr>
            <p:ph type="title"/>
          </p:nvPr>
        </p:nvSpPr>
        <p:spPr>
          <a:xfrm>
            <a:off x="838200" y="1937247"/>
            <a:ext cx="10515600" cy="1325563"/>
          </a:xfrm>
        </p:spPr>
        <p:txBody>
          <a:bodyPr/>
          <a:lstStyle/>
          <a:p>
            <a:r>
              <a:rPr lang="en-GB" dirty="0"/>
              <a:t>Part 2 – The Harare Declaration</a:t>
            </a:r>
          </a:p>
        </p:txBody>
      </p:sp>
      <p:sp>
        <p:nvSpPr>
          <p:cNvPr id="2" name="Date Placeholder 1">
            <a:extLst>
              <a:ext uri="{FF2B5EF4-FFF2-40B4-BE49-F238E27FC236}">
                <a16:creationId xmlns:a16="http://schemas.microsoft.com/office/drawing/2014/main" id="{4B8A5F2E-9AB6-93BC-3F13-2EDDF0B6172B}"/>
              </a:ext>
            </a:extLst>
          </p:cNvPr>
          <p:cNvSpPr>
            <a:spLocks noGrp="1"/>
          </p:cNvSpPr>
          <p:nvPr>
            <p:ph type="dt" sz="half" idx="10"/>
          </p:nvPr>
        </p:nvSpPr>
        <p:spPr/>
        <p:txBody>
          <a:bodyPr/>
          <a:lstStyle/>
          <a:p>
            <a:fld id="{ED249384-BD03-4721-92E8-30ADDAC2AE2A}" type="datetime1">
              <a:rPr lang="en-GB" smtClean="0"/>
              <a:t>04/12/2025</a:t>
            </a:fld>
            <a:endParaRPr lang="en-GB"/>
          </a:p>
        </p:txBody>
      </p:sp>
      <p:sp>
        <p:nvSpPr>
          <p:cNvPr id="3" name="Footer Placeholder 2">
            <a:extLst>
              <a:ext uri="{FF2B5EF4-FFF2-40B4-BE49-F238E27FC236}">
                <a16:creationId xmlns:a16="http://schemas.microsoft.com/office/drawing/2014/main" id="{75576399-628D-C6A5-5A90-0812DFF04FF9}"/>
              </a:ext>
            </a:extLst>
          </p:cNvPr>
          <p:cNvSpPr>
            <a:spLocks noGrp="1"/>
          </p:cNvSpPr>
          <p:nvPr>
            <p:ph type="ftr" sz="quarter" idx="11"/>
          </p:nvPr>
        </p:nvSpPr>
        <p:spPr/>
        <p:txBody>
          <a:bodyPr/>
          <a:lstStyle/>
          <a:p>
            <a:r>
              <a:rPr lang="en-GB"/>
              <a:t>wwww.afrodad.org</a:t>
            </a:r>
          </a:p>
        </p:txBody>
      </p:sp>
      <p:sp>
        <p:nvSpPr>
          <p:cNvPr id="4" name="Slide Number Placeholder 3">
            <a:extLst>
              <a:ext uri="{FF2B5EF4-FFF2-40B4-BE49-F238E27FC236}">
                <a16:creationId xmlns:a16="http://schemas.microsoft.com/office/drawing/2014/main" id="{1582A6DD-B53A-9E20-9812-63C1701E0DE1}"/>
              </a:ext>
            </a:extLst>
          </p:cNvPr>
          <p:cNvSpPr>
            <a:spLocks noGrp="1"/>
          </p:cNvSpPr>
          <p:nvPr>
            <p:ph type="sldNum" sz="quarter" idx="12"/>
          </p:nvPr>
        </p:nvSpPr>
        <p:spPr/>
        <p:txBody>
          <a:bodyPr/>
          <a:lstStyle/>
          <a:p>
            <a:fld id="{99271B28-4FC2-4AE2-AD80-11B8FAE2AB13}" type="slidenum">
              <a:rPr lang="en-GB" smtClean="0"/>
              <a:t>9</a:t>
            </a:fld>
            <a:endParaRPr lang="en-GB"/>
          </a:p>
        </p:txBody>
      </p:sp>
    </p:spTree>
    <p:extLst>
      <p:ext uri="{BB962C8B-B14F-4D97-AF65-F5344CB8AC3E}">
        <p14:creationId xmlns:p14="http://schemas.microsoft.com/office/powerpoint/2010/main" val="53146507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1498</TotalTime>
  <Words>1618</Words>
  <Application>Microsoft Office PowerPoint</Application>
  <PresentationFormat>Widescreen</PresentationFormat>
  <Paragraphs>174</Paragraphs>
  <Slides>15</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Aptos</vt:lpstr>
      <vt:lpstr>Calibri</vt:lpstr>
      <vt:lpstr>Calibri Light</vt:lpstr>
      <vt:lpstr>Helvetica Neue</vt:lpstr>
      <vt:lpstr>Montserrat</vt:lpstr>
      <vt:lpstr>Roboto</vt:lpstr>
      <vt:lpstr>Wingdings</vt:lpstr>
      <vt:lpstr>Retrospect</vt:lpstr>
      <vt:lpstr>Role of Parliamentarians in Advancing Responsible Debt Governance</vt:lpstr>
      <vt:lpstr>Presentation Outline</vt:lpstr>
      <vt:lpstr>Part 1 – Africa’s Debt Landscape</vt:lpstr>
      <vt:lpstr>Africa’s Debt Levels</vt:lpstr>
      <vt:lpstr>Key Terminologies in Africa’s Debt Crisis</vt:lpstr>
      <vt:lpstr>Africa’s Debt: The Creditors</vt:lpstr>
      <vt:lpstr>PowerPoint Presentation</vt:lpstr>
      <vt:lpstr>Debt Architecture</vt:lpstr>
      <vt:lpstr>Part 2 – The Harare Declaration</vt:lpstr>
      <vt:lpstr>Political Economy of Africa’s Debt</vt:lpstr>
      <vt:lpstr>Principles from the Harare Declaration</vt:lpstr>
      <vt:lpstr>Part 3 – The Africa Borrowing Charter</vt:lpstr>
      <vt:lpstr>Case Study: Lesotho Draft PDM Bill</vt:lpstr>
      <vt:lpstr>Call  to African Parliamentarians</vt:lpstr>
      <vt:lpstr>                  Thank you for your kind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Parliamentarians in Advancing Responsible Debt Governance</dc:title>
  <dc:creator>Jason Braganza</dc:creator>
  <cp:lastModifiedBy>Howard</cp:lastModifiedBy>
  <cp:revision>4</cp:revision>
  <dcterms:created xsi:type="dcterms:W3CDTF">2025-03-24T21:27:47Z</dcterms:created>
  <dcterms:modified xsi:type="dcterms:W3CDTF">2025-12-04T13:16:26Z</dcterms:modified>
</cp:coreProperties>
</file>