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1" r:id="rId3"/>
    <p:sldId id="257" r:id="rId4"/>
    <p:sldId id="258" r:id="rId5"/>
    <p:sldId id="259" r:id="rId6"/>
    <p:sldId id="260" r:id="rId7"/>
    <p:sldId id="261" r:id="rId8"/>
    <p:sldId id="262" r:id="rId9"/>
    <p:sldId id="27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F8555-FF4E-46A0-966D-4823CE3A06FF}" v="2" dt="2025-06-04T11:38:41.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62" d="100"/>
          <a:sy n="62"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shin Nazir" userId="7921003a-769e-48a6-8371-1eeda3acba11" providerId="ADAL" clId="{48210492-33D5-4D68-8E5A-F7B589E9786B}"/>
    <pc:docChg chg="undo custSel addSld delSld modSld">
      <pc:chgData name="Afshin Nazir" userId="7921003a-769e-48a6-8371-1eeda3acba11" providerId="ADAL" clId="{48210492-33D5-4D68-8E5A-F7B589E9786B}" dt="2024-10-17T02:48:32.503" v="241" actId="26606"/>
      <pc:docMkLst>
        <pc:docMk/>
      </pc:docMkLst>
      <pc:sldChg chg="addSp delSp modSp mod setBg">
        <pc:chgData name="Afshin Nazir" userId="7921003a-769e-48a6-8371-1eeda3acba11" providerId="ADAL" clId="{48210492-33D5-4D68-8E5A-F7B589E9786B}" dt="2024-10-17T02:46:39.164" v="77" actId="26606"/>
        <pc:sldMkLst>
          <pc:docMk/>
          <pc:sldMk cId="1989193145" sldId="256"/>
        </pc:sldMkLst>
      </pc:sldChg>
      <pc:sldChg chg="addSp delSp modSp mod setBg">
        <pc:chgData name="Afshin Nazir" userId="7921003a-769e-48a6-8371-1eeda3acba11" providerId="ADAL" clId="{48210492-33D5-4D68-8E5A-F7B589E9786B}" dt="2024-10-17T02:38:37.699" v="23" actId="26606"/>
        <pc:sldMkLst>
          <pc:docMk/>
          <pc:sldMk cId="355266896" sldId="257"/>
        </pc:sldMkLst>
      </pc:sldChg>
      <pc:sldChg chg="addSp delSp modSp mod">
        <pc:chgData name="Afshin Nazir" userId="7921003a-769e-48a6-8371-1eeda3acba11" providerId="ADAL" clId="{48210492-33D5-4D68-8E5A-F7B589E9786B}" dt="2024-10-17T02:39:02.281" v="25" actId="26606"/>
        <pc:sldMkLst>
          <pc:docMk/>
          <pc:sldMk cId="1029455811" sldId="258"/>
        </pc:sldMkLst>
      </pc:sldChg>
      <pc:sldChg chg="addSp delSp modSp mod">
        <pc:chgData name="Afshin Nazir" userId="7921003a-769e-48a6-8371-1eeda3acba11" providerId="ADAL" clId="{48210492-33D5-4D68-8E5A-F7B589E9786B}" dt="2024-10-17T02:39:44.702" v="28" actId="403"/>
        <pc:sldMkLst>
          <pc:docMk/>
          <pc:sldMk cId="2212909421" sldId="259"/>
        </pc:sldMkLst>
      </pc:sldChg>
      <pc:sldChg chg="addSp modSp mod setBg setClrOvrMap">
        <pc:chgData name="Afshin Nazir" userId="7921003a-769e-48a6-8371-1eeda3acba11" providerId="ADAL" clId="{48210492-33D5-4D68-8E5A-F7B589E9786B}" dt="2024-10-17T02:47:49.854" v="168" actId="20577"/>
        <pc:sldMkLst>
          <pc:docMk/>
          <pc:sldMk cId="4042764819" sldId="260"/>
        </pc:sldMkLst>
      </pc:sldChg>
      <pc:sldChg chg="addSp modSp mod setBg">
        <pc:chgData name="Afshin Nazir" userId="7921003a-769e-48a6-8371-1eeda3acba11" providerId="ADAL" clId="{48210492-33D5-4D68-8E5A-F7B589E9786B}" dt="2024-10-17T02:40:20.627" v="30" actId="26606"/>
        <pc:sldMkLst>
          <pc:docMk/>
          <pc:sldMk cId="3054603030" sldId="261"/>
        </pc:sldMkLst>
      </pc:sldChg>
      <pc:sldChg chg="addSp modSp mod setBg setClrOvrMap">
        <pc:chgData name="Afshin Nazir" userId="7921003a-769e-48a6-8371-1eeda3acba11" providerId="ADAL" clId="{48210492-33D5-4D68-8E5A-F7B589E9786B}" dt="2024-10-17T02:41:03.047" v="33" actId="123"/>
        <pc:sldMkLst>
          <pc:docMk/>
          <pc:sldMk cId="2087776057" sldId="262"/>
        </pc:sldMkLst>
      </pc:sldChg>
      <pc:sldChg chg="addSp modSp mod setBg">
        <pc:chgData name="Afshin Nazir" userId="7921003a-769e-48a6-8371-1eeda3acba11" providerId="ADAL" clId="{48210492-33D5-4D68-8E5A-F7B589E9786B}" dt="2024-10-17T02:41:20.326" v="34" actId="26606"/>
        <pc:sldMkLst>
          <pc:docMk/>
          <pc:sldMk cId="2020474124" sldId="263"/>
        </pc:sldMkLst>
      </pc:sldChg>
      <pc:sldChg chg="addSp delSp modSp mod setBg">
        <pc:chgData name="Afshin Nazir" userId="7921003a-769e-48a6-8371-1eeda3acba11" providerId="ADAL" clId="{48210492-33D5-4D68-8E5A-F7B589E9786B}" dt="2024-10-17T02:42:11.039" v="45" actId="26606"/>
        <pc:sldMkLst>
          <pc:docMk/>
          <pc:sldMk cId="2434429430" sldId="264"/>
        </pc:sldMkLst>
      </pc:sldChg>
      <pc:sldChg chg="addSp delSp modSp mod setBg">
        <pc:chgData name="Afshin Nazir" userId="7921003a-769e-48a6-8371-1eeda3acba11" providerId="ADAL" clId="{48210492-33D5-4D68-8E5A-F7B589E9786B}" dt="2024-10-17T02:44:01.861" v="58" actId="26606"/>
        <pc:sldMkLst>
          <pc:docMk/>
          <pc:sldMk cId="1793053725" sldId="265"/>
        </pc:sldMkLst>
      </pc:sldChg>
      <pc:sldChg chg="addSp delSp modSp mod setBg">
        <pc:chgData name="Afshin Nazir" userId="7921003a-769e-48a6-8371-1eeda3acba11" providerId="ADAL" clId="{48210492-33D5-4D68-8E5A-F7B589E9786B}" dt="2024-10-17T02:44:26.309" v="59" actId="26606"/>
        <pc:sldMkLst>
          <pc:docMk/>
          <pc:sldMk cId="1878515702" sldId="266"/>
        </pc:sldMkLst>
      </pc:sldChg>
      <pc:sldChg chg="addSp delSp modSp mod setBg">
        <pc:chgData name="Afshin Nazir" userId="7921003a-769e-48a6-8371-1eeda3acba11" providerId="ADAL" clId="{48210492-33D5-4D68-8E5A-F7B589E9786B}" dt="2024-10-17T02:44:43.684" v="62" actId="26606"/>
        <pc:sldMkLst>
          <pc:docMk/>
          <pc:sldMk cId="1285985111" sldId="267"/>
        </pc:sldMkLst>
      </pc:sldChg>
      <pc:sldChg chg="addSp delSp modSp mod setBg">
        <pc:chgData name="Afshin Nazir" userId="7921003a-769e-48a6-8371-1eeda3acba11" providerId="ADAL" clId="{48210492-33D5-4D68-8E5A-F7B589E9786B}" dt="2024-10-17T02:45:01.316" v="63" actId="26606"/>
        <pc:sldMkLst>
          <pc:docMk/>
          <pc:sldMk cId="1080562108" sldId="268"/>
        </pc:sldMkLst>
      </pc:sldChg>
      <pc:sldChg chg="addSp delSp modSp mod setBg">
        <pc:chgData name="Afshin Nazir" userId="7921003a-769e-48a6-8371-1eeda3acba11" providerId="ADAL" clId="{48210492-33D5-4D68-8E5A-F7B589E9786B}" dt="2024-10-17T02:45:41.833" v="68" actId="26606"/>
        <pc:sldMkLst>
          <pc:docMk/>
          <pc:sldMk cId="2732904191" sldId="269"/>
        </pc:sldMkLst>
      </pc:sldChg>
      <pc:sldChg chg="addSp delSp modSp mod modMedia setBg addAnim delAnim">
        <pc:chgData name="Afshin Nazir" userId="7921003a-769e-48a6-8371-1eeda3acba11" providerId="ADAL" clId="{48210492-33D5-4D68-8E5A-F7B589E9786B}" dt="2024-10-17T02:46:14.762" v="76"/>
        <pc:sldMkLst>
          <pc:docMk/>
          <pc:sldMk cId="50288146" sldId="270"/>
        </pc:sldMkLst>
      </pc:sldChg>
      <pc:sldChg chg="addSp delSp modSp new mod setBg">
        <pc:chgData name="Afshin Nazir" userId="7921003a-769e-48a6-8371-1eeda3acba11" providerId="ADAL" clId="{48210492-33D5-4D68-8E5A-F7B589E9786B}" dt="2024-10-17T02:48:32.503" v="241" actId="26606"/>
        <pc:sldMkLst>
          <pc:docMk/>
          <pc:sldMk cId="2773318712" sldId="271"/>
        </pc:sldMkLst>
      </pc:sldChg>
      <pc:sldChg chg="addSp delSp modSp new del mod">
        <pc:chgData name="Afshin Nazir" userId="7921003a-769e-48a6-8371-1eeda3acba11" providerId="ADAL" clId="{48210492-33D5-4D68-8E5A-F7B589E9786B}" dt="2024-10-17T02:37:46.007" v="20" actId="47"/>
        <pc:sldMkLst>
          <pc:docMk/>
          <pc:sldMk cId="3623809576" sldId="271"/>
        </pc:sldMkLst>
      </pc:sldChg>
    </pc:docChg>
  </pc:docChgLst>
  <pc:docChgLst>
    <pc:chgData name="Afshin Nazir" userId="7921003a-769e-48a6-8371-1eeda3acba11" providerId="ADAL" clId="{4FEF8555-FF4E-46A0-966D-4823CE3A06FF}"/>
    <pc:docChg chg="undo redo custSel addSld delSld modSld sldOrd">
      <pc:chgData name="Afshin Nazir" userId="7921003a-769e-48a6-8371-1eeda3acba11" providerId="ADAL" clId="{4FEF8555-FF4E-46A0-966D-4823CE3A06FF}" dt="2025-06-04T11:39:50.849" v="394" actId="47"/>
      <pc:docMkLst>
        <pc:docMk/>
      </pc:docMkLst>
      <pc:sldChg chg="modSp del mod ord">
        <pc:chgData name="Afshin Nazir" userId="7921003a-769e-48a6-8371-1eeda3acba11" providerId="ADAL" clId="{4FEF8555-FF4E-46A0-966D-4823CE3A06FF}" dt="2025-06-04T11:39:50.849" v="394" actId="47"/>
        <pc:sldMkLst>
          <pc:docMk/>
          <pc:sldMk cId="1989193145" sldId="256"/>
        </pc:sldMkLst>
        <pc:spChg chg="mod">
          <ac:chgData name="Afshin Nazir" userId="7921003a-769e-48a6-8371-1eeda3acba11" providerId="ADAL" clId="{4FEF8555-FF4E-46A0-966D-4823CE3A06FF}" dt="2025-06-04T11:39:22.694" v="357" actId="20577"/>
          <ac:spMkLst>
            <pc:docMk/>
            <pc:sldMk cId="1989193145" sldId="256"/>
            <ac:spMk id="3" creationId="{04AAAECB-C1A0-5D75-A3B0-00DAAF62D26F}"/>
          </ac:spMkLst>
        </pc:spChg>
      </pc:sldChg>
      <pc:sldChg chg="addSp delSp modSp mod setBg setClrOvrMap">
        <pc:chgData name="Afshin Nazir" userId="7921003a-769e-48a6-8371-1eeda3acba11" providerId="ADAL" clId="{4FEF8555-FF4E-46A0-966D-4823CE3A06FF}" dt="2025-06-04T11:35:06.819" v="228" actId="12"/>
        <pc:sldMkLst>
          <pc:docMk/>
          <pc:sldMk cId="2087776057" sldId="262"/>
        </pc:sldMkLst>
        <pc:spChg chg="mod">
          <ac:chgData name="Afshin Nazir" userId="7921003a-769e-48a6-8371-1eeda3acba11" providerId="ADAL" clId="{4FEF8555-FF4E-46A0-966D-4823CE3A06FF}" dt="2025-06-04T11:34:17.299" v="204" actId="26606"/>
          <ac:spMkLst>
            <pc:docMk/>
            <pc:sldMk cId="2087776057" sldId="262"/>
            <ac:spMk id="2" creationId="{338C7EAA-339E-22BD-3777-DDC4E68FBE25}"/>
          </ac:spMkLst>
        </pc:spChg>
        <pc:spChg chg="mod">
          <ac:chgData name="Afshin Nazir" userId="7921003a-769e-48a6-8371-1eeda3acba11" providerId="ADAL" clId="{4FEF8555-FF4E-46A0-966D-4823CE3A06FF}" dt="2025-06-04T11:34:17.299" v="204" actId="26606"/>
          <ac:spMkLst>
            <pc:docMk/>
            <pc:sldMk cId="2087776057" sldId="262"/>
            <ac:spMk id="3" creationId="{71224C1F-A7FE-55CF-EBA6-73111348AD93}"/>
          </ac:spMkLst>
        </pc:spChg>
        <pc:spChg chg="mod">
          <ac:chgData name="Afshin Nazir" userId="7921003a-769e-48a6-8371-1eeda3acba11" providerId="ADAL" clId="{4FEF8555-FF4E-46A0-966D-4823CE3A06FF}" dt="2025-06-04T11:35:06.819" v="228" actId="12"/>
          <ac:spMkLst>
            <pc:docMk/>
            <pc:sldMk cId="2087776057" sldId="262"/>
            <ac:spMk id="4" creationId="{1CBF0D11-9C2D-0BCA-188C-F1D366D516D5}"/>
          </ac:spMkLst>
        </pc:spChg>
        <pc:spChg chg="add del">
          <ac:chgData name="Afshin Nazir" userId="7921003a-769e-48a6-8371-1eeda3acba11" providerId="ADAL" clId="{4FEF8555-FF4E-46A0-966D-4823CE3A06FF}" dt="2025-06-04T11:32:28.832" v="42" actId="22"/>
          <ac:spMkLst>
            <pc:docMk/>
            <pc:sldMk cId="2087776057" sldId="262"/>
            <ac:spMk id="6" creationId="{10B622A6-A898-DB87-1312-A2744A0EE0C7}"/>
          </ac:spMkLst>
        </pc:spChg>
        <pc:spChg chg="del">
          <ac:chgData name="Afshin Nazir" userId="7921003a-769e-48a6-8371-1eeda3acba11" providerId="ADAL" clId="{4FEF8555-FF4E-46A0-966D-4823CE3A06FF}" dt="2025-06-04T11:32:47.731" v="45" actId="26606"/>
          <ac:spMkLst>
            <pc:docMk/>
            <pc:sldMk cId="2087776057" sldId="262"/>
            <ac:spMk id="9" creationId="{1E214AA7-F028-4A0D-8698-61AEC754D1BC}"/>
          </ac:spMkLst>
        </pc:spChg>
        <pc:spChg chg="add del">
          <ac:chgData name="Afshin Nazir" userId="7921003a-769e-48a6-8371-1eeda3acba11" providerId="ADAL" clId="{4FEF8555-FF4E-46A0-966D-4823CE3A06FF}" dt="2025-06-04T11:34:17.299" v="204" actId="26606"/>
          <ac:spMkLst>
            <pc:docMk/>
            <pc:sldMk cId="2087776057" sldId="262"/>
            <ac:spMk id="16" creationId="{9F7D788E-2C1B-4EF4-8719-12613771FF98}"/>
          </ac:spMkLst>
        </pc:spChg>
        <pc:spChg chg="add del">
          <ac:chgData name="Afshin Nazir" userId="7921003a-769e-48a6-8371-1eeda3acba11" providerId="ADAL" clId="{4FEF8555-FF4E-46A0-966D-4823CE3A06FF}" dt="2025-06-04T11:34:17.299" v="204" actId="26606"/>
          <ac:spMkLst>
            <pc:docMk/>
            <pc:sldMk cId="2087776057" sldId="262"/>
            <ac:spMk id="18" creationId="{7C54E824-C0F4-480B-BC88-689F50C45FBD}"/>
          </ac:spMkLst>
        </pc:spChg>
        <pc:spChg chg="add del">
          <ac:chgData name="Afshin Nazir" userId="7921003a-769e-48a6-8371-1eeda3acba11" providerId="ADAL" clId="{4FEF8555-FF4E-46A0-966D-4823CE3A06FF}" dt="2025-06-04T11:34:17.299" v="204" actId="26606"/>
          <ac:spMkLst>
            <pc:docMk/>
            <pc:sldMk cId="2087776057" sldId="262"/>
            <ac:spMk id="20" creationId="{58DEA6A1-FC5C-4E6E-BBBF-7E472949B394}"/>
          </ac:spMkLst>
        </pc:spChg>
        <pc:spChg chg="add del">
          <ac:chgData name="Afshin Nazir" userId="7921003a-769e-48a6-8371-1eeda3acba11" providerId="ADAL" clId="{4FEF8555-FF4E-46A0-966D-4823CE3A06FF}" dt="2025-06-04T11:34:17.299" v="204" actId="26606"/>
          <ac:spMkLst>
            <pc:docMk/>
            <pc:sldMk cId="2087776057" sldId="262"/>
            <ac:spMk id="22" creationId="{96AAAC3B-1954-46B7-BBAC-27DFF5B5295F}"/>
          </ac:spMkLst>
        </pc:spChg>
        <pc:spChg chg="add del">
          <ac:chgData name="Afshin Nazir" userId="7921003a-769e-48a6-8371-1eeda3acba11" providerId="ADAL" clId="{4FEF8555-FF4E-46A0-966D-4823CE3A06FF}" dt="2025-06-04T11:34:17.299" v="204" actId="26606"/>
          <ac:spMkLst>
            <pc:docMk/>
            <pc:sldMk cId="2087776057" sldId="262"/>
            <ac:spMk id="24" creationId="{A5AD6500-BB62-4AAC-9D2F-C10DDC90CBB1}"/>
          </ac:spMkLst>
        </pc:spChg>
        <pc:spChg chg="add">
          <ac:chgData name="Afshin Nazir" userId="7921003a-769e-48a6-8371-1eeda3acba11" providerId="ADAL" clId="{4FEF8555-FF4E-46A0-966D-4823CE3A06FF}" dt="2025-06-04T11:34:17.299" v="204" actId="26606"/>
          <ac:spMkLst>
            <pc:docMk/>
            <pc:sldMk cId="2087776057" sldId="262"/>
            <ac:spMk id="29" creationId="{4C608BEB-860E-4094-8511-78603564A75E}"/>
          </ac:spMkLst>
        </pc:spChg>
        <pc:cxnChg chg="del">
          <ac:chgData name="Afshin Nazir" userId="7921003a-769e-48a6-8371-1eeda3acba11" providerId="ADAL" clId="{4FEF8555-FF4E-46A0-966D-4823CE3A06FF}" dt="2025-06-04T11:32:47.731" v="45" actId="26606"/>
          <ac:cxnSpMkLst>
            <pc:docMk/>
            <pc:sldMk cId="2087776057" sldId="262"/>
            <ac:cxnSpMk id="11" creationId="{D6206FDC-2777-4D7F-AF9C-73413DA664C9}"/>
          </ac:cxnSpMkLst>
        </pc:cxnChg>
        <pc:cxnChg chg="add">
          <ac:chgData name="Afshin Nazir" userId="7921003a-769e-48a6-8371-1eeda3acba11" providerId="ADAL" clId="{4FEF8555-FF4E-46A0-966D-4823CE3A06FF}" dt="2025-06-04T11:34:17.299" v="204" actId="26606"/>
          <ac:cxnSpMkLst>
            <pc:docMk/>
            <pc:sldMk cId="2087776057" sldId="262"/>
            <ac:cxnSpMk id="31" creationId="{1F16A8D4-FE87-4604-88B2-394B5D1EB437}"/>
          </ac:cxnSpMkLst>
        </pc:cxnChg>
      </pc:sldChg>
      <pc:sldChg chg="modSp mod">
        <pc:chgData name="Afshin Nazir" userId="7921003a-769e-48a6-8371-1eeda3acba11" providerId="ADAL" clId="{4FEF8555-FF4E-46A0-966D-4823CE3A06FF}" dt="2025-06-04T11:30:56.321" v="40" actId="20577"/>
        <pc:sldMkLst>
          <pc:docMk/>
          <pc:sldMk cId="2020474124" sldId="263"/>
        </pc:sldMkLst>
        <pc:spChg chg="mod">
          <ac:chgData name="Afshin Nazir" userId="7921003a-769e-48a6-8371-1eeda3acba11" providerId="ADAL" clId="{4FEF8555-FF4E-46A0-966D-4823CE3A06FF}" dt="2025-06-04T11:30:56.321" v="40" actId="20577"/>
          <ac:spMkLst>
            <pc:docMk/>
            <pc:sldMk cId="2020474124" sldId="263"/>
            <ac:spMk id="3" creationId="{4810D9E9-E6DF-72CA-BBE9-B836D068FFA6}"/>
          </ac:spMkLst>
        </pc:spChg>
      </pc:sldChg>
      <pc:sldChg chg="delSp add setBg delDesignElem">
        <pc:chgData name="Afshin Nazir" userId="7921003a-769e-48a6-8371-1eeda3acba11" providerId="ADAL" clId="{4FEF8555-FF4E-46A0-966D-4823CE3A06FF}" dt="2025-06-04T11:32:33.676" v="44"/>
        <pc:sldMkLst>
          <pc:docMk/>
          <pc:sldMk cId="1452206867" sldId="272"/>
        </pc:sldMkLst>
        <pc:spChg chg="del">
          <ac:chgData name="Afshin Nazir" userId="7921003a-769e-48a6-8371-1eeda3acba11" providerId="ADAL" clId="{4FEF8555-FF4E-46A0-966D-4823CE3A06FF}" dt="2025-06-04T11:32:33.676" v="44"/>
          <ac:spMkLst>
            <pc:docMk/>
            <pc:sldMk cId="1452206867" sldId="272"/>
            <ac:spMk id="9" creationId="{2E2ED29D-2F83-2EC9-30A7-6BCAD4827DEB}"/>
          </ac:spMkLst>
        </pc:spChg>
        <pc:cxnChg chg="del">
          <ac:chgData name="Afshin Nazir" userId="7921003a-769e-48a6-8371-1eeda3acba11" providerId="ADAL" clId="{4FEF8555-FF4E-46A0-966D-4823CE3A06FF}" dt="2025-06-04T11:32:33.676" v="44"/>
          <ac:cxnSpMkLst>
            <pc:docMk/>
            <pc:sldMk cId="1452206867" sldId="272"/>
            <ac:cxnSpMk id="11" creationId="{D5BAD6AC-FF39-9CAE-9513-A4D4C546F954}"/>
          </ac:cxnSpMkLst>
        </pc:cxnChg>
      </pc:sldChg>
      <pc:sldChg chg="modSp add mod setBg">
        <pc:chgData name="Afshin Nazir" userId="7921003a-769e-48a6-8371-1eeda3acba11" providerId="ADAL" clId="{4FEF8555-FF4E-46A0-966D-4823CE3A06FF}" dt="2025-06-04T11:39:41.968" v="393" actId="20577"/>
        <pc:sldMkLst>
          <pc:docMk/>
          <pc:sldMk cId="1085344842" sldId="273"/>
        </pc:sldMkLst>
        <pc:spChg chg="mod">
          <ac:chgData name="Afshin Nazir" userId="7921003a-769e-48a6-8371-1eeda3acba11" providerId="ADAL" clId="{4FEF8555-FF4E-46A0-966D-4823CE3A06FF}" dt="2025-06-04T11:39:01.478" v="321" actId="20577"/>
          <ac:spMkLst>
            <pc:docMk/>
            <pc:sldMk cId="1085344842" sldId="273"/>
            <ac:spMk id="19" creationId="{B82C609F-A7CC-D946-B85B-B88E62D0EC5B}"/>
          </ac:spMkLst>
        </pc:spChg>
        <pc:spChg chg="mod">
          <ac:chgData name="Afshin Nazir" userId="7921003a-769e-48a6-8371-1eeda3acba11" providerId="ADAL" clId="{4FEF8555-FF4E-46A0-966D-4823CE3A06FF}" dt="2025-06-04T11:39:09.246" v="342" actId="20577"/>
          <ac:spMkLst>
            <pc:docMk/>
            <pc:sldMk cId="1085344842" sldId="273"/>
            <ac:spMk id="20" creationId="{94D110AD-F765-76A7-4869-A06348CC745A}"/>
          </ac:spMkLst>
        </pc:spChg>
        <pc:spChg chg="mod">
          <ac:chgData name="Afshin Nazir" userId="7921003a-769e-48a6-8371-1eeda3acba11" providerId="ADAL" clId="{4FEF8555-FF4E-46A0-966D-4823CE3A06FF}" dt="2025-06-04T11:39:41.968" v="393" actId="20577"/>
          <ac:spMkLst>
            <pc:docMk/>
            <pc:sldMk cId="1085344842" sldId="273"/>
            <ac:spMk id="22" creationId="{9BC85F57-9267-D3D8-1E49-EFB1692824D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2B9FE-54A1-4D13-A4FC-E949655A3D72}"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3B9A60B-B3E8-4549-B752-872787AF57CB}">
      <dgm:prSet/>
      <dgm:spPr/>
      <dgm:t>
        <a:bodyPr/>
        <a:lstStyle/>
        <a:p>
          <a:r>
            <a:rPr lang="en-GB"/>
            <a:t>Introduction</a:t>
          </a:r>
          <a:endParaRPr lang="en-US"/>
        </a:p>
      </dgm:t>
    </dgm:pt>
    <dgm:pt modelId="{F1E63C4E-7D33-4D54-9EE3-24F95D9BD90E}" type="parTrans" cxnId="{C38864A8-1121-4DB8-A3DE-1FA936F7A340}">
      <dgm:prSet/>
      <dgm:spPr/>
      <dgm:t>
        <a:bodyPr/>
        <a:lstStyle/>
        <a:p>
          <a:endParaRPr lang="en-US"/>
        </a:p>
      </dgm:t>
    </dgm:pt>
    <dgm:pt modelId="{9F128863-2135-4A8C-84DD-9FFFB4F69CC1}" type="sibTrans" cxnId="{C38864A8-1121-4DB8-A3DE-1FA936F7A340}">
      <dgm:prSet/>
      <dgm:spPr/>
      <dgm:t>
        <a:bodyPr/>
        <a:lstStyle/>
        <a:p>
          <a:endParaRPr lang="en-US"/>
        </a:p>
      </dgm:t>
    </dgm:pt>
    <dgm:pt modelId="{51177805-84EC-4CD8-9BC9-E46CC8739EAA}">
      <dgm:prSet/>
      <dgm:spPr/>
      <dgm:t>
        <a:bodyPr/>
        <a:lstStyle/>
        <a:p>
          <a:r>
            <a:rPr lang="en-GB"/>
            <a:t>Analysis of challenges and risks in the African context</a:t>
          </a:r>
          <a:endParaRPr lang="en-US"/>
        </a:p>
      </dgm:t>
    </dgm:pt>
    <dgm:pt modelId="{FD82822C-8618-478B-9A11-7DCD311A3BD6}" type="parTrans" cxnId="{56B06530-C300-4115-A9C1-8AE24D88158E}">
      <dgm:prSet/>
      <dgm:spPr/>
      <dgm:t>
        <a:bodyPr/>
        <a:lstStyle/>
        <a:p>
          <a:endParaRPr lang="en-US"/>
        </a:p>
      </dgm:t>
    </dgm:pt>
    <dgm:pt modelId="{6103651C-5718-40CC-B46F-73F928B9120B}" type="sibTrans" cxnId="{56B06530-C300-4115-A9C1-8AE24D88158E}">
      <dgm:prSet/>
      <dgm:spPr/>
      <dgm:t>
        <a:bodyPr/>
        <a:lstStyle/>
        <a:p>
          <a:endParaRPr lang="en-US"/>
        </a:p>
      </dgm:t>
    </dgm:pt>
    <dgm:pt modelId="{30C4B58D-C62A-46A8-A5DB-1FCB38A67C5F}">
      <dgm:prSet/>
      <dgm:spPr/>
      <dgm:t>
        <a:bodyPr/>
        <a:lstStyle/>
        <a:p>
          <a:r>
            <a:rPr lang="en-GB"/>
            <a:t>Human Rights Issues in SDIA</a:t>
          </a:r>
          <a:endParaRPr lang="en-US"/>
        </a:p>
      </dgm:t>
    </dgm:pt>
    <dgm:pt modelId="{987FE363-29F2-4BF3-9F48-97AAE1FB4843}" type="parTrans" cxnId="{37F63554-2633-4A14-AC13-4685273D5FAE}">
      <dgm:prSet/>
      <dgm:spPr/>
      <dgm:t>
        <a:bodyPr/>
        <a:lstStyle/>
        <a:p>
          <a:endParaRPr lang="en-US"/>
        </a:p>
      </dgm:t>
    </dgm:pt>
    <dgm:pt modelId="{D92F0DC1-BC23-4DDC-8516-C7B44E633096}" type="sibTrans" cxnId="{37F63554-2633-4A14-AC13-4685273D5FAE}">
      <dgm:prSet/>
      <dgm:spPr/>
      <dgm:t>
        <a:bodyPr/>
        <a:lstStyle/>
        <a:p>
          <a:endParaRPr lang="en-US"/>
        </a:p>
      </dgm:t>
    </dgm:pt>
    <dgm:pt modelId="{BB8C4032-B832-416B-9756-E6E6C24A593A}">
      <dgm:prSet/>
      <dgm:spPr/>
      <dgm:t>
        <a:bodyPr/>
        <a:lstStyle/>
        <a:p>
          <a:r>
            <a:rPr lang="en-GB"/>
            <a:t>HRBA and HRIA</a:t>
          </a:r>
          <a:endParaRPr lang="en-US"/>
        </a:p>
      </dgm:t>
    </dgm:pt>
    <dgm:pt modelId="{3771419C-1469-44BC-808D-FDF73BD652C1}" type="parTrans" cxnId="{85C237F1-D0DF-4422-A273-147557863617}">
      <dgm:prSet/>
      <dgm:spPr/>
      <dgm:t>
        <a:bodyPr/>
        <a:lstStyle/>
        <a:p>
          <a:endParaRPr lang="en-US"/>
        </a:p>
      </dgm:t>
    </dgm:pt>
    <dgm:pt modelId="{300A29AB-DA23-42DD-A678-3611FD0436A2}" type="sibTrans" cxnId="{85C237F1-D0DF-4422-A273-147557863617}">
      <dgm:prSet/>
      <dgm:spPr/>
      <dgm:t>
        <a:bodyPr/>
        <a:lstStyle/>
        <a:p>
          <a:endParaRPr lang="en-US"/>
        </a:p>
      </dgm:t>
    </dgm:pt>
    <dgm:pt modelId="{8AE0C7F5-3572-4865-A0BB-E165E6728C99}">
      <dgm:prSet/>
      <dgm:spPr/>
      <dgm:t>
        <a:bodyPr/>
        <a:lstStyle/>
        <a:p>
          <a:r>
            <a:rPr lang="en-GB"/>
            <a:t>Opportunities</a:t>
          </a:r>
          <a:endParaRPr lang="en-US"/>
        </a:p>
      </dgm:t>
    </dgm:pt>
    <dgm:pt modelId="{E4020410-126E-43F8-9495-4BAF11862148}" type="parTrans" cxnId="{E6734203-F80E-4F13-8296-68AAF9E3D7CF}">
      <dgm:prSet/>
      <dgm:spPr/>
      <dgm:t>
        <a:bodyPr/>
        <a:lstStyle/>
        <a:p>
          <a:endParaRPr lang="en-US"/>
        </a:p>
      </dgm:t>
    </dgm:pt>
    <dgm:pt modelId="{5A2C3E6C-62F1-4D9A-8631-077DA0139386}" type="sibTrans" cxnId="{E6734203-F80E-4F13-8296-68AAF9E3D7CF}">
      <dgm:prSet/>
      <dgm:spPr/>
      <dgm:t>
        <a:bodyPr/>
        <a:lstStyle/>
        <a:p>
          <a:endParaRPr lang="en-US"/>
        </a:p>
      </dgm:t>
    </dgm:pt>
    <dgm:pt modelId="{13D0FD99-14C4-45CB-BF42-0A2E71382BE8}">
      <dgm:prSet/>
      <dgm:spPr/>
      <dgm:t>
        <a:bodyPr/>
        <a:lstStyle/>
        <a:p>
          <a:r>
            <a:rPr lang="en-GB"/>
            <a:t>Recommendations</a:t>
          </a:r>
          <a:endParaRPr lang="en-US"/>
        </a:p>
      </dgm:t>
    </dgm:pt>
    <dgm:pt modelId="{6C73A415-7D5D-4C4A-B810-69B0FB7F94AA}" type="parTrans" cxnId="{858FA039-D3A9-44A0-A991-D99F76C33F12}">
      <dgm:prSet/>
      <dgm:spPr/>
      <dgm:t>
        <a:bodyPr/>
        <a:lstStyle/>
        <a:p>
          <a:endParaRPr lang="en-US"/>
        </a:p>
      </dgm:t>
    </dgm:pt>
    <dgm:pt modelId="{A95ECD37-FFC4-4EA3-901D-2FEA34021602}" type="sibTrans" cxnId="{858FA039-D3A9-44A0-A991-D99F76C33F12}">
      <dgm:prSet/>
      <dgm:spPr/>
      <dgm:t>
        <a:bodyPr/>
        <a:lstStyle/>
        <a:p>
          <a:endParaRPr lang="en-US"/>
        </a:p>
      </dgm:t>
    </dgm:pt>
    <dgm:pt modelId="{B3007B2C-B56C-4A6A-ACAA-D2D5E5BAB026}" type="pres">
      <dgm:prSet presAssocID="{4382B9FE-54A1-4D13-A4FC-E949655A3D72}" presName="Name0" presStyleCnt="0">
        <dgm:presLayoutVars>
          <dgm:dir/>
          <dgm:resizeHandles val="exact"/>
        </dgm:presLayoutVars>
      </dgm:prSet>
      <dgm:spPr/>
    </dgm:pt>
    <dgm:pt modelId="{87C77CAC-B073-4E6A-934D-E12E72EF789D}" type="pres">
      <dgm:prSet presAssocID="{B3B9A60B-B3E8-4549-B752-872787AF57CB}" presName="node" presStyleLbl="node1" presStyleIdx="0" presStyleCnt="6">
        <dgm:presLayoutVars>
          <dgm:bulletEnabled val="1"/>
        </dgm:presLayoutVars>
      </dgm:prSet>
      <dgm:spPr/>
    </dgm:pt>
    <dgm:pt modelId="{927BF923-A746-42C1-AD6C-163756D04DCB}" type="pres">
      <dgm:prSet presAssocID="{9F128863-2135-4A8C-84DD-9FFFB4F69CC1}" presName="sibTrans" presStyleLbl="sibTrans1D1" presStyleIdx="0" presStyleCnt="5"/>
      <dgm:spPr/>
    </dgm:pt>
    <dgm:pt modelId="{75A331DF-0B74-4D18-91D3-E32E77C650EC}" type="pres">
      <dgm:prSet presAssocID="{9F128863-2135-4A8C-84DD-9FFFB4F69CC1}" presName="connectorText" presStyleLbl="sibTrans1D1" presStyleIdx="0" presStyleCnt="5"/>
      <dgm:spPr/>
    </dgm:pt>
    <dgm:pt modelId="{FE463529-1952-4208-B0A0-09CE3AAE90BB}" type="pres">
      <dgm:prSet presAssocID="{51177805-84EC-4CD8-9BC9-E46CC8739EAA}" presName="node" presStyleLbl="node1" presStyleIdx="1" presStyleCnt="6">
        <dgm:presLayoutVars>
          <dgm:bulletEnabled val="1"/>
        </dgm:presLayoutVars>
      </dgm:prSet>
      <dgm:spPr/>
    </dgm:pt>
    <dgm:pt modelId="{9D14CFF7-43D3-461F-B561-20A3025980E6}" type="pres">
      <dgm:prSet presAssocID="{6103651C-5718-40CC-B46F-73F928B9120B}" presName="sibTrans" presStyleLbl="sibTrans1D1" presStyleIdx="1" presStyleCnt="5"/>
      <dgm:spPr/>
    </dgm:pt>
    <dgm:pt modelId="{E2D188FB-44DA-49DA-9785-BCBC3403128C}" type="pres">
      <dgm:prSet presAssocID="{6103651C-5718-40CC-B46F-73F928B9120B}" presName="connectorText" presStyleLbl="sibTrans1D1" presStyleIdx="1" presStyleCnt="5"/>
      <dgm:spPr/>
    </dgm:pt>
    <dgm:pt modelId="{D8F76643-55BD-4BB0-B4BB-5DEF8EB9CDAB}" type="pres">
      <dgm:prSet presAssocID="{30C4B58D-C62A-46A8-A5DB-1FCB38A67C5F}" presName="node" presStyleLbl="node1" presStyleIdx="2" presStyleCnt="6">
        <dgm:presLayoutVars>
          <dgm:bulletEnabled val="1"/>
        </dgm:presLayoutVars>
      </dgm:prSet>
      <dgm:spPr/>
    </dgm:pt>
    <dgm:pt modelId="{6F23D419-9C05-4AD9-A737-3B8C32692538}" type="pres">
      <dgm:prSet presAssocID="{D92F0DC1-BC23-4DDC-8516-C7B44E633096}" presName="sibTrans" presStyleLbl="sibTrans1D1" presStyleIdx="2" presStyleCnt="5"/>
      <dgm:spPr/>
    </dgm:pt>
    <dgm:pt modelId="{FDD645D5-04A4-4235-A3AF-796F60087ADC}" type="pres">
      <dgm:prSet presAssocID="{D92F0DC1-BC23-4DDC-8516-C7B44E633096}" presName="connectorText" presStyleLbl="sibTrans1D1" presStyleIdx="2" presStyleCnt="5"/>
      <dgm:spPr/>
    </dgm:pt>
    <dgm:pt modelId="{5FA8B5A5-81B3-41CC-9F66-99C6D5707868}" type="pres">
      <dgm:prSet presAssocID="{BB8C4032-B832-416B-9756-E6E6C24A593A}" presName="node" presStyleLbl="node1" presStyleIdx="3" presStyleCnt="6">
        <dgm:presLayoutVars>
          <dgm:bulletEnabled val="1"/>
        </dgm:presLayoutVars>
      </dgm:prSet>
      <dgm:spPr/>
    </dgm:pt>
    <dgm:pt modelId="{39476C28-1D33-44D3-821F-26BFFF8A566C}" type="pres">
      <dgm:prSet presAssocID="{300A29AB-DA23-42DD-A678-3611FD0436A2}" presName="sibTrans" presStyleLbl="sibTrans1D1" presStyleIdx="3" presStyleCnt="5"/>
      <dgm:spPr/>
    </dgm:pt>
    <dgm:pt modelId="{371C1327-E185-44CD-936A-BB2097158958}" type="pres">
      <dgm:prSet presAssocID="{300A29AB-DA23-42DD-A678-3611FD0436A2}" presName="connectorText" presStyleLbl="sibTrans1D1" presStyleIdx="3" presStyleCnt="5"/>
      <dgm:spPr/>
    </dgm:pt>
    <dgm:pt modelId="{C3CCE684-B4FE-4183-8746-B4F15B53C74F}" type="pres">
      <dgm:prSet presAssocID="{8AE0C7F5-3572-4865-A0BB-E165E6728C99}" presName="node" presStyleLbl="node1" presStyleIdx="4" presStyleCnt="6">
        <dgm:presLayoutVars>
          <dgm:bulletEnabled val="1"/>
        </dgm:presLayoutVars>
      </dgm:prSet>
      <dgm:spPr/>
    </dgm:pt>
    <dgm:pt modelId="{5889ADC0-E4DD-4199-AEA8-30F99A63989B}" type="pres">
      <dgm:prSet presAssocID="{5A2C3E6C-62F1-4D9A-8631-077DA0139386}" presName="sibTrans" presStyleLbl="sibTrans1D1" presStyleIdx="4" presStyleCnt="5"/>
      <dgm:spPr/>
    </dgm:pt>
    <dgm:pt modelId="{55F0F1A0-7F67-48E8-B2F2-6B12DBDB7E83}" type="pres">
      <dgm:prSet presAssocID="{5A2C3E6C-62F1-4D9A-8631-077DA0139386}" presName="connectorText" presStyleLbl="sibTrans1D1" presStyleIdx="4" presStyleCnt="5"/>
      <dgm:spPr/>
    </dgm:pt>
    <dgm:pt modelId="{76B989B8-A56F-4229-BF64-33252777E156}" type="pres">
      <dgm:prSet presAssocID="{13D0FD99-14C4-45CB-BF42-0A2E71382BE8}" presName="node" presStyleLbl="node1" presStyleIdx="5" presStyleCnt="6">
        <dgm:presLayoutVars>
          <dgm:bulletEnabled val="1"/>
        </dgm:presLayoutVars>
      </dgm:prSet>
      <dgm:spPr/>
    </dgm:pt>
  </dgm:ptLst>
  <dgm:cxnLst>
    <dgm:cxn modelId="{E6734203-F80E-4F13-8296-68AAF9E3D7CF}" srcId="{4382B9FE-54A1-4D13-A4FC-E949655A3D72}" destId="{8AE0C7F5-3572-4865-A0BB-E165E6728C99}" srcOrd="4" destOrd="0" parTransId="{E4020410-126E-43F8-9495-4BAF11862148}" sibTransId="{5A2C3E6C-62F1-4D9A-8631-077DA0139386}"/>
    <dgm:cxn modelId="{AFAAD020-52BB-4147-B5F3-DA9C6BA149F4}" type="presOf" srcId="{300A29AB-DA23-42DD-A678-3611FD0436A2}" destId="{371C1327-E185-44CD-936A-BB2097158958}" srcOrd="1" destOrd="0" presId="urn:microsoft.com/office/officeart/2016/7/layout/RepeatingBendingProcessNew"/>
    <dgm:cxn modelId="{56B06530-C300-4115-A9C1-8AE24D88158E}" srcId="{4382B9FE-54A1-4D13-A4FC-E949655A3D72}" destId="{51177805-84EC-4CD8-9BC9-E46CC8739EAA}" srcOrd="1" destOrd="0" parTransId="{FD82822C-8618-478B-9A11-7DCD311A3BD6}" sibTransId="{6103651C-5718-40CC-B46F-73F928B9120B}"/>
    <dgm:cxn modelId="{858FA039-D3A9-44A0-A991-D99F76C33F12}" srcId="{4382B9FE-54A1-4D13-A4FC-E949655A3D72}" destId="{13D0FD99-14C4-45CB-BF42-0A2E71382BE8}" srcOrd="5" destOrd="0" parTransId="{6C73A415-7D5D-4C4A-B810-69B0FB7F94AA}" sibTransId="{A95ECD37-FFC4-4EA3-901D-2FEA34021602}"/>
    <dgm:cxn modelId="{C3E3545B-4F2F-476E-AE66-FE0D6E65D99E}" type="presOf" srcId="{300A29AB-DA23-42DD-A678-3611FD0436A2}" destId="{39476C28-1D33-44D3-821F-26BFFF8A566C}" srcOrd="0" destOrd="0" presId="urn:microsoft.com/office/officeart/2016/7/layout/RepeatingBendingProcessNew"/>
    <dgm:cxn modelId="{50482162-330A-496D-B83A-213F9EACF5FB}" type="presOf" srcId="{D92F0DC1-BC23-4DDC-8516-C7B44E633096}" destId="{FDD645D5-04A4-4235-A3AF-796F60087ADC}" srcOrd="1" destOrd="0" presId="urn:microsoft.com/office/officeart/2016/7/layout/RepeatingBendingProcessNew"/>
    <dgm:cxn modelId="{7084B068-1799-4B97-9B7B-43E05D97569D}" type="presOf" srcId="{B3B9A60B-B3E8-4549-B752-872787AF57CB}" destId="{87C77CAC-B073-4E6A-934D-E12E72EF789D}" srcOrd="0" destOrd="0" presId="urn:microsoft.com/office/officeart/2016/7/layout/RepeatingBendingProcessNew"/>
    <dgm:cxn modelId="{A7C3F94F-5C6D-401B-B41D-44A0E79FE249}" type="presOf" srcId="{9F128863-2135-4A8C-84DD-9FFFB4F69CC1}" destId="{927BF923-A746-42C1-AD6C-163756D04DCB}" srcOrd="0" destOrd="0" presId="urn:microsoft.com/office/officeart/2016/7/layout/RepeatingBendingProcessNew"/>
    <dgm:cxn modelId="{37F63554-2633-4A14-AC13-4685273D5FAE}" srcId="{4382B9FE-54A1-4D13-A4FC-E949655A3D72}" destId="{30C4B58D-C62A-46A8-A5DB-1FCB38A67C5F}" srcOrd="2" destOrd="0" parTransId="{987FE363-29F2-4BF3-9F48-97AAE1FB4843}" sibTransId="{D92F0DC1-BC23-4DDC-8516-C7B44E633096}"/>
    <dgm:cxn modelId="{CA4E5C77-46A1-4AF6-B86A-CAFD61D0D303}" type="presOf" srcId="{51177805-84EC-4CD8-9BC9-E46CC8739EAA}" destId="{FE463529-1952-4208-B0A0-09CE3AAE90BB}" srcOrd="0" destOrd="0" presId="urn:microsoft.com/office/officeart/2016/7/layout/RepeatingBendingProcessNew"/>
    <dgm:cxn modelId="{B474CB86-1888-4DAC-8918-4746FAE42EF1}" type="presOf" srcId="{D92F0DC1-BC23-4DDC-8516-C7B44E633096}" destId="{6F23D419-9C05-4AD9-A737-3B8C32692538}" srcOrd="0" destOrd="0" presId="urn:microsoft.com/office/officeart/2016/7/layout/RepeatingBendingProcessNew"/>
    <dgm:cxn modelId="{61062DA6-CB09-4389-BD0A-AF2786081CB2}" type="presOf" srcId="{5A2C3E6C-62F1-4D9A-8631-077DA0139386}" destId="{5889ADC0-E4DD-4199-AEA8-30F99A63989B}" srcOrd="0" destOrd="0" presId="urn:microsoft.com/office/officeart/2016/7/layout/RepeatingBendingProcessNew"/>
    <dgm:cxn modelId="{C38864A8-1121-4DB8-A3DE-1FA936F7A340}" srcId="{4382B9FE-54A1-4D13-A4FC-E949655A3D72}" destId="{B3B9A60B-B3E8-4549-B752-872787AF57CB}" srcOrd="0" destOrd="0" parTransId="{F1E63C4E-7D33-4D54-9EE3-24F95D9BD90E}" sibTransId="{9F128863-2135-4A8C-84DD-9FFFB4F69CC1}"/>
    <dgm:cxn modelId="{C72978AA-C7EB-414C-AE34-19B22974F58D}" type="presOf" srcId="{6103651C-5718-40CC-B46F-73F928B9120B}" destId="{E2D188FB-44DA-49DA-9785-BCBC3403128C}" srcOrd="1" destOrd="0" presId="urn:microsoft.com/office/officeart/2016/7/layout/RepeatingBendingProcessNew"/>
    <dgm:cxn modelId="{8FC30DAB-770C-4F90-B191-3E294FD92EF7}" type="presOf" srcId="{13D0FD99-14C4-45CB-BF42-0A2E71382BE8}" destId="{76B989B8-A56F-4229-BF64-33252777E156}" srcOrd="0" destOrd="0" presId="urn:microsoft.com/office/officeart/2016/7/layout/RepeatingBendingProcessNew"/>
    <dgm:cxn modelId="{DFD3ACAC-E935-4007-9A91-F863CA9F7F9A}" type="presOf" srcId="{8AE0C7F5-3572-4865-A0BB-E165E6728C99}" destId="{C3CCE684-B4FE-4183-8746-B4F15B53C74F}" srcOrd="0" destOrd="0" presId="urn:microsoft.com/office/officeart/2016/7/layout/RepeatingBendingProcessNew"/>
    <dgm:cxn modelId="{D1024BB2-A189-4937-833B-1E1C3FEF320E}" type="presOf" srcId="{4382B9FE-54A1-4D13-A4FC-E949655A3D72}" destId="{B3007B2C-B56C-4A6A-ACAA-D2D5E5BAB026}" srcOrd="0" destOrd="0" presId="urn:microsoft.com/office/officeart/2016/7/layout/RepeatingBendingProcessNew"/>
    <dgm:cxn modelId="{026B38BD-5A14-4865-98B5-1F54CE5C7CB9}" type="presOf" srcId="{9F128863-2135-4A8C-84DD-9FFFB4F69CC1}" destId="{75A331DF-0B74-4D18-91D3-E32E77C650EC}" srcOrd="1" destOrd="0" presId="urn:microsoft.com/office/officeart/2016/7/layout/RepeatingBendingProcessNew"/>
    <dgm:cxn modelId="{219845C8-910A-433C-B714-FA27D6B069A2}" type="presOf" srcId="{5A2C3E6C-62F1-4D9A-8631-077DA0139386}" destId="{55F0F1A0-7F67-48E8-B2F2-6B12DBDB7E83}" srcOrd="1" destOrd="0" presId="urn:microsoft.com/office/officeart/2016/7/layout/RepeatingBendingProcessNew"/>
    <dgm:cxn modelId="{D7B6BFCA-7358-41D1-A434-C0064DF8233D}" type="presOf" srcId="{6103651C-5718-40CC-B46F-73F928B9120B}" destId="{9D14CFF7-43D3-461F-B561-20A3025980E6}" srcOrd="0" destOrd="0" presId="urn:microsoft.com/office/officeart/2016/7/layout/RepeatingBendingProcessNew"/>
    <dgm:cxn modelId="{5A2531EF-9463-4ECB-A334-393C5162A5BB}" type="presOf" srcId="{30C4B58D-C62A-46A8-A5DB-1FCB38A67C5F}" destId="{D8F76643-55BD-4BB0-B4BB-5DEF8EB9CDAB}" srcOrd="0" destOrd="0" presId="urn:microsoft.com/office/officeart/2016/7/layout/RepeatingBendingProcessNew"/>
    <dgm:cxn modelId="{85C237F1-D0DF-4422-A273-147557863617}" srcId="{4382B9FE-54A1-4D13-A4FC-E949655A3D72}" destId="{BB8C4032-B832-416B-9756-E6E6C24A593A}" srcOrd="3" destOrd="0" parTransId="{3771419C-1469-44BC-808D-FDF73BD652C1}" sibTransId="{300A29AB-DA23-42DD-A678-3611FD0436A2}"/>
    <dgm:cxn modelId="{CB5296F5-BC67-4B75-BA64-5EB6476E4006}" type="presOf" srcId="{BB8C4032-B832-416B-9756-E6E6C24A593A}" destId="{5FA8B5A5-81B3-41CC-9F66-99C6D5707868}" srcOrd="0" destOrd="0" presId="urn:microsoft.com/office/officeart/2016/7/layout/RepeatingBendingProcessNew"/>
    <dgm:cxn modelId="{9D729943-12F6-4E73-8AAB-76953CFE3D7D}" type="presParOf" srcId="{B3007B2C-B56C-4A6A-ACAA-D2D5E5BAB026}" destId="{87C77CAC-B073-4E6A-934D-E12E72EF789D}" srcOrd="0" destOrd="0" presId="urn:microsoft.com/office/officeart/2016/7/layout/RepeatingBendingProcessNew"/>
    <dgm:cxn modelId="{DDC96A9D-F05F-415B-AB9F-6587C8947E65}" type="presParOf" srcId="{B3007B2C-B56C-4A6A-ACAA-D2D5E5BAB026}" destId="{927BF923-A746-42C1-AD6C-163756D04DCB}" srcOrd="1" destOrd="0" presId="urn:microsoft.com/office/officeart/2016/7/layout/RepeatingBendingProcessNew"/>
    <dgm:cxn modelId="{A41D6183-C66D-42F6-8485-65ADC97A971A}" type="presParOf" srcId="{927BF923-A746-42C1-AD6C-163756D04DCB}" destId="{75A331DF-0B74-4D18-91D3-E32E77C650EC}" srcOrd="0" destOrd="0" presId="urn:microsoft.com/office/officeart/2016/7/layout/RepeatingBendingProcessNew"/>
    <dgm:cxn modelId="{1474AEAD-84BA-43E4-BF51-5688A920A28C}" type="presParOf" srcId="{B3007B2C-B56C-4A6A-ACAA-D2D5E5BAB026}" destId="{FE463529-1952-4208-B0A0-09CE3AAE90BB}" srcOrd="2" destOrd="0" presId="urn:microsoft.com/office/officeart/2016/7/layout/RepeatingBendingProcessNew"/>
    <dgm:cxn modelId="{54C9096E-94E2-44B9-BDAD-406329285707}" type="presParOf" srcId="{B3007B2C-B56C-4A6A-ACAA-D2D5E5BAB026}" destId="{9D14CFF7-43D3-461F-B561-20A3025980E6}" srcOrd="3" destOrd="0" presId="urn:microsoft.com/office/officeart/2016/7/layout/RepeatingBendingProcessNew"/>
    <dgm:cxn modelId="{624F8D13-0361-4B0C-9C69-68013629C02E}" type="presParOf" srcId="{9D14CFF7-43D3-461F-B561-20A3025980E6}" destId="{E2D188FB-44DA-49DA-9785-BCBC3403128C}" srcOrd="0" destOrd="0" presId="urn:microsoft.com/office/officeart/2016/7/layout/RepeatingBendingProcessNew"/>
    <dgm:cxn modelId="{C3A139C2-A5A7-470F-BB23-7CFCEAEFC0A2}" type="presParOf" srcId="{B3007B2C-B56C-4A6A-ACAA-D2D5E5BAB026}" destId="{D8F76643-55BD-4BB0-B4BB-5DEF8EB9CDAB}" srcOrd="4" destOrd="0" presId="urn:microsoft.com/office/officeart/2016/7/layout/RepeatingBendingProcessNew"/>
    <dgm:cxn modelId="{F499E585-5721-4572-BB16-07589AAB2E30}" type="presParOf" srcId="{B3007B2C-B56C-4A6A-ACAA-D2D5E5BAB026}" destId="{6F23D419-9C05-4AD9-A737-3B8C32692538}" srcOrd="5" destOrd="0" presId="urn:microsoft.com/office/officeart/2016/7/layout/RepeatingBendingProcessNew"/>
    <dgm:cxn modelId="{28950F3F-DFAC-4BB7-8858-AD99AB80DE40}" type="presParOf" srcId="{6F23D419-9C05-4AD9-A737-3B8C32692538}" destId="{FDD645D5-04A4-4235-A3AF-796F60087ADC}" srcOrd="0" destOrd="0" presId="urn:microsoft.com/office/officeart/2016/7/layout/RepeatingBendingProcessNew"/>
    <dgm:cxn modelId="{D4FBBE16-8624-4464-9564-749B4D841278}" type="presParOf" srcId="{B3007B2C-B56C-4A6A-ACAA-D2D5E5BAB026}" destId="{5FA8B5A5-81B3-41CC-9F66-99C6D5707868}" srcOrd="6" destOrd="0" presId="urn:microsoft.com/office/officeart/2016/7/layout/RepeatingBendingProcessNew"/>
    <dgm:cxn modelId="{986D3BFB-4F4F-43CA-987E-11D556E3BD08}" type="presParOf" srcId="{B3007B2C-B56C-4A6A-ACAA-D2D5E5BAB026}" destId="{39476C28-1D33-44D3-821F-26BFFF8A566C}" srcOrd="7" destOrd="0" presId="urn:microsoft.com/office/officeart/2016/7/layout/RepeatingBendingProcessNew"/>
    <dgm:cxn modelId="{F9DF76BE-336B-4832-8D67-D9394F18AC31}" type="presParOf" srcId="{39476C28-1D33-44D3-821F-26BFFF8A566C}" destId="{371C1327-E185-44CD-936A-BB2097158958}" srcOrd="0" destOrd="0" presId="urn:microsoft.com/office/officeart/2016/7/layout/RepeatingBendingProcessNew"/>
    <dgm:cxn modelId="{4655360B-DB85-4F98-A98D-EB18130BAF3D}" type="presParOf" srcId="{B3007B2C-B56C-4A6A-ACAA-D2D5E5BAB026}" destId="{C3CCE684-B4FE-4183-8746-B4F15B53C74F}" srcOrd="8" destOrd="0" presId="urn:microsoft.com/office/officeart/2016/7/layout/RepeatingBendingProcessNew"/>
    <dgm:cxn modelId="{4C8D9BCF-06D4-4566-8305-F8950BDE5D64}" type="presParOf" srcId="{B3007B2C-B56C-4A6A-ACAA-D2D5E5BAB026}" destId="{5889ADC0-E4DD-4199-AEA8-30F99A63989B}" srcOrd="9" destOrd="0" presId="urn:microsoft.com/office/officeart/2016/7/layout/RepeatingBendingProcessNew"/>
    <dgm:cxn modelId="{96E2E28D-CE66-4FFA-A62E-52CE25EC76EC}" type="presParOf" srcId="{5889ADC0-E4DD-4199-AEA8-30F99A63989B}" destId="{55F0F1A0-7F67-48E8-B2F2-6B12DBDB7E83}" srcOrd="0" destOrd="0" presId="urn:microsoft.com/office/officeart/2016/7/layout/RepeatingBendingProcessNew"/>
    <dgm:cxn modelId="{3FE4618B-CE58-4185-9CCD-DCD03EB93824}" type="presParOf" srcId="{B3007B2C-B56C-4A6A-ACAA-D2D5E5BAB026}" destId="{76B989B8-A56F-4229-BF64-33252777E15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CA6F2-BA6B-40EF-9592-479BB9FCB5F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C71879-8DA3-473C-B636-E23AF638E998}">
      <dgm:prSet/>
      <dgm:spPr/>
      <dgm:t>
        <a:bodyPr/>
        <a:lstStyle/>
        <a:p>
          <a:pPr>
            <a:defRPr b="1"/>
          </a:pPr>
          <a:r>
            <a:rPr lang="en-GB"/>
            <a:t>Principle of state immunity </a:t>
          </a:r>
          <a:endParaRPr lang="en-US"/>
        </a:p>
      </dgm:t>
    </dgm:pt>
    <dgm:pt modelId="{20F94715-E871-4488-9C09-07444B28E451}" type="parTrans" cxnId="{F918DDCC-7A48-43D3-B17D-DFFA077F8765}">
      <dgm:prSet/>
      <dgm:spPr/>
      <dgm:t>
        <a:bodyPr/>
        <a:lstStyle/>
        <a:p>
          <a:endParaRPr lang="en-US"/>
        </a:p>
      </dgm:t>
    </dgm:pt>
    <dgm:pt modelId="{0B4EB45C-775F-4B0A-96C0-1F924DC2786B}" type="sibTrans" cxnId="{F918DDCC-7A48-43D3-B17D-DFFA077F8765}">
      <dgm:prSet/>
      <dgm:spPr/>
      <dgm:t>
        <a:bodyPr/>
        <a:lstStyle/>
        <a:p>
          <a:endParaRPr lang="en-US"/>
        </a:p>
      </dgm:t>
    </dgm:pt>
    <dgm:pt modelId="{4FEBE981-34FC-48B2-94EF-ECEF016ECD8F}">
      <dgm:prSet/>
      <dgm:spPr/>
      <dgm:t>
        <a:bodyPr/>
        <a:lstStyle/>
        <a:p>
          <a:pPr>
            <a:defRPr b="1"/>
          </a:pPr>
          <a:r>
            <a:rPr lang="en-GB"/>
            <a:t>The 1970s and 1980s – shift in the doctrine of absolute sovereign immunity to a more restrictive approach.</a:t>
          </a:r>
          <a:endParaRPr lang="en-US"/>
        </a:p>
      </dgm:t>
    </dgm:pt>
    <dgm:pt modelId="{A68F4A2A-39DE-4C5B-8E91-B333198E8F61}" type="parTrans" cxnId="{6C6F337E-9B7D-453A-BB51-045493CA48A1}">
      <dgm:prSet/>
      <dgm:spPr/>
      <dgm:t>
        <a:bodyPr/>
        <a:lstStyle/>
        <a:p>
          <a:endParaRPr lang="en-US"/>
        </a:p>
      </dgm:t>
    </dgm:pt>
    <dgm:pt modelId="{2BC904E5-6750-4AC7-930B-6B4B771E6602}" type="sibTrans" cxnId="{6C6F337E-9B7D-453A-BB51-045493CA48A1}">
      <dgm:prSet/>
      <dgm:spPr/>
      <dgm:t>
        <a:bodyPr/>
        <a:lstStyle/>
        <a:p>
          <a:endParaRPr lang="en-US"/>
        </a:p>
      </dgm:t>
    </dgm:pt>
    <dgm:pt modelId="{FCEF99D3-0B91-4055-B442-0E4490A7DAF4}">
      <dgm:prSet/>
      <dgm:spPr/>
      <dgm:t>
        <a:bodyPr/>
        <a:lstStyle/>
        <a:p>
          <a:r>
            <a:rPr lang="en-GB"/>
            <a:t>Distinction between sovereign acts and commercial acts.</a:t>
          </a:r>
          <a:endParaRPr lang="en-US"/>
        </a:p>
      </dgm:t>
    </dgm:pt>
    <dgm:pt modelId="{45662F14-B4E8-4567-B5E4-577496895574}" type="parTrans" cxnId="{5367BA68-9A70-435D-BD58-8C1C3D9EC876}">
      <dgm:prSet/>
      <dgm:spPr/>
      <dgm:t>
        <a:bodyPr/>
        <a:lstStyle/>
        <a:p>
          <a:endParaRPr lang="en-US"/>
        </a:p>
      </dgm:t>
    </dgm:pt>
    <dgm:pt modelId="{813C18E2-1964-4E0F-82FF-B19871E8E768}" type="sibTrans" cxnId="{5367BA68-9A70-435D-BD58-8C1C3D9EC876}">
      <dgm:prSet/>
      <dgm:spPr/>
      <dgm:t>
        <a:bodyPr/>
        <a:lstStyle/>
        <a:p>
          <a:endParaRPr lang="en-US"/>
        </a:p>
      </dgm:t>
    </dgm:pt>
    <dgm:pt modelId="{325AB1DE-358D-4B58-A876-0635AC6AF8A2}">
      <dgm:prSet/>
      <dgm:spPr/>
      <dgm:t>
        <a:bodyPr/>
        <a:lstStyle/>
        <a:p>
          <a:pPr>
            <a:defRPr b="1"/>
          </a:pPr>
          <a:r>
            <a:rPr lang="en-GB"/>
            <a:t>The 1990s witnessed a surge in BITs which included arbitration clauses that permitted investors to bring claims directly against states.</a:t>
          </a:r>
          <a:endParaRPr lang="en-US"/>
        </a:p>
      </dgm:t>
    </dgm:pt>
    <dgm:pt modelId="{D6607140-B0E4-4CB0-AD10-304318DDFDA6}" type="parTrans" cxnId="{8301AC38-261C-4997-98FC-B8588C740A82}">
      <dgm:prSet/>
      <dgm:spPr/>
      <dgm:t>
        <a:bodyPr/>
        <a:lstStyle/>
        <a:p>
          <a:endParaRPr lang="en-US"/>
        </a:p>
      </dgm:t>
    </dgm:pt>
    <dgm:pt modelId="{AACC2348-8BA5-428F-A717-A00B0678808A}" type="sibTrans" cxnId="{8301AC38-261C-4997-98FC-B8588C740A82}">
      <dgm:prSet/>
      <dgm:spPr/>
      <dgm:t>
        <a:bodyPr/>
        <a:lstStyle/>
        <a:p>
          <a:endParaRPr lang="en-US"/>
        </a:p>
      </dgm:t>
    </dgm:pt>
    <dgm:pt modelId="{28641CE0-3708-4B23-A3A7-C46078632818}" type="pres">
      <dgm:prSet presAssocID="{5C7CA6F2-BA6B-40EF-9592-479BB9FCB5F4}" presName="root" presStyleCnt="0">
        <dgm:presLayoutVars>
          <dgm:dir/>
          <dgm:resizeHandles val="exact"/>
        </dgm:presLayoutVars>
      </dgm:prSet>
      <dgm:spPr/>
    </dgm:pt>
    <dgm:pt modelId="{5D31A89B-1A36-4992-81C2-623BC9359C76}" type="pres">
      <dgm:prSet presAssocID="{21C71879-8DA3-473C-B636-E23AF638E998}" presName="compNode" presStyleCnt="0"/>
      <dgm:spPr/>
    </dgm:pt>
    <dgm:pt modelId="{A72C58BD-E1A1-491E-B657-3BB9EAD46CAC}" type="pres">
      <dgm:prSet presAssocID="{21C71879-8DA3-473C-B636-E23AF638E9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8D77EA0F-326D-45D9-8447-66A27CADEC92}" type="pres">
      <dgm:prSet presAssocID="{21C71879-8DA3-473C-B636-E23AF638E998}" presName="iconSpace" presStyleCnt="0"/>
      <dgm:spPr/>
    </dgm:pt>
    <dgm:pt modelId="{51FF5238-7D64-4EEC-882F-2A50B127B4C8}" type="pres">
      <dgm:prSet presAssocID="{21C71879-8DA3-473C-B636-E23AF638E998}" presName="parTx" presStyleLbl="revTx" presStyleIdx="0" presStyleCnt="6">
        <dgm:presLayoutVars>
          <dgm:chMax val="0"/>
          <dgm:chPref val="0"/>
        </dgm:presLayoutVars>
      </dgm:prSet>
      <dgm:spPr/>
    </dgm:pt>
    <dgm:pt modelId="{6B5C82D4-062A-4EAA-8F6E-B761E47E85FE}" type="pres">
      <dgm:prSet presAssocID="{21C71879-8DA3-473C-B636-E23AF638E998}" presName="txSpace" presStyleCnt="0"/>
      <dgm:spPr/>
    </dgm:pt>
    <dgm:pt modelId="{445C243C-220A-4AF9-B466-4BE2862D40AB}" type="pres">
      <dgm:prSet presAssocID="{21C71879-8DA3-473C-B636-E23AF638E998}" presName="desTx" presStyleLbl="revTx" presStyleIdx="1" presStyleCnt="6">
        <dgm:presLayoutVars/>
      </dgm:prSet>
      <dgm:spPr/>
    </dgm:pt>
    <dgm:pt modelId="{243DD3DB-ED7F-40B6-86EA-3D131286B892}" type="pres">
      <dgm:prSet presAssocID="{0B4EB45C-775F-4B0A-96C0-1F924DC2786B}" presName="sibTrans" presStyleCnt="0"/>
      <dgm:spPr/>
    </dgm:pt>
    <dgm:pt modelId="{DAFB23E0-2C35-4DE2-B1E8-54BF93F1280F}" type="pres">
      <dgm:prSet presAssocID="{4FEBE981-34FC-48B2-94EF-ECEF016ECD8F}" presName="compNode" presStyleCnt="0"/>
      <dgm:spPr/>
    </dgm:pt>
    <dgm:pt modelId="{77304D57-044C-4493-82ED-81A086B77102}" type="pres">
      <dgm:prSet presAssocID="{4FEBE981-34FC-48B2-94EF-ECEF016ECD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3A2EBED7-3B79-411A-B3BF-E59138B66D49}" type="pres">
      <dgm:prSet presAssocID="{4FEBE981-34FC-48B2-94EF-ECEF016ECD8F}" presName="iconSpace" presStyleCnt="0"/>
      <dgm:spPr/>
    </dgm:pt>
    <dgm:pt modelId="{3593FD67-DFA4-43A5-B09F-326CBCEB7C30}" type="pres">
      <dgm:prSet presAssocID="{4FEBE981-34FC-48B2-94EF-ECEF016ECD8F}" presName="parTx" presStyleLbl="revTx" presStyleIdx="2" presStyleCnt="6">
        <dgm:presLayoutVars>
          <dgm:chMax val="0"/>
          <dgm:chPref val="0"/>
        </dgm:presLayoutVars>
      </dgm:prSet>
      <dgm:spPr/>
    </dgm:pt>
    <dgm:pt modelId="{783B5C0E-12D9-40B2-81E8-21F9FEA7FA79}" type="pres">
      <dgm:prSet presAssocID="{4FEBE981-34FC-48B2-94EF-ECEF016ECD8F}" presName="txSpace" presStyleCnt="0"/>
      <dgm:spPr/>
    </dgm:pt>
    <dgm:pt modelId="{E4203CE1-02EF-482D-80E7-62226E2B9E5E}" type="pres">
      <dgm:prSet presAssocID="{4FEBE981-34FC-48B2-94EF-ECEF016ECD8F}" presName="desTx" presStyleLbl="revTx" presStyleIdx="3" presStyleCnt="6">
        <dgm:presLayoutVars/>
      </dgm:prSet>
      <dgm:spPr/>
    </dgm:pt>
    <dgm:pt modelId="{F8581484-1D46-4552-8C28-9E352405183B}" type="pres">
      <dgm:prSet presAssocID="{2BC904E5-6750-4AC7-930B-6B4B771E6602}" presName="sibTrans" presStyleCnt="0"/>
      <dgm:spPr/>
    </dgm:pt>
    <dgm:pt modelId="{E8CD402E-868B-4265-92C9-2AFD1A20D9BD}" type="pres">
      <dgm:prSet presAssocID="{325AB1DE-358D-4B58-A876-0635AC6AF8A2}" presName="compNode" presStyleCnt="0"/>
      <dgm:spPr/>
    </dgm:pt>
    <dgm:pt modelId="{4C91B697-6A5D-4599-A23C-EF209BE5A457}" type="pres">
      <dgm:prSet presAssocID="{325AB1DE-358D-4B58-A876-0635AC6AF8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DC9AC6B6-80E2-46FF-A7F2-D34B0A271242}" type="pres">
      <dgm:prSet presAssocID="{325AB1DE-358D-4B58-A876-0635AC6AF8A2}" presName="iconSpace" presStyleCnt="0"/>
      <dgm:spPr/>
    </dgm:pt>
    <dgm:pt modelId="{5264D491-ADC5-47EB-AB01-68CF1D957779}" type="pres">
      <dgm:prSet presAssocID="{325AB1DE-358D-4B58-A876-0635AC6AF8A2}" presName="parTx" presStyleLbl="revTx" presStyleIdx="4" presStyleCnt="6">
        <dgm:presLayoutVars>
          <dgm:chMax val="0"/>
          <dgm:chPref val="0"/>
        </dgm:presLayoutVars>
      </dgm:prSet>
      <dgm:spPr/>
    </dgm:pt>
    <dgm:pt modelId="{C0F88DF8-781D-47DA-AE0F-6C1FA42E02B0}" type="pres">
      <dgm:prSet presAssocID="{325AB1DE-358D-4B58-A876-0635AC6AF8A2}" presName="txSpace" presStyleCnt="0"/>
      <dgm:spPr/>
    </dgm:pt>
    <dgm:pt modelId="{DDBB4295-23A0-430D-ACD2-7C87AFBCC647}" type="pres">
      <dgm:prSet presAssocID="{325AB1DE-358D-4B58-A876-0635AC6AF8A2}" presName="desTx" presStyleLbl="revTx" presStyleIdx="5" presStyleCnt="6">
        <dgm:presLayoutVars/>
      </dgm:prSet>
      <dgm:spPr/>
    </dgm:pt>
  </dgm:ptLst>
  <dgm:cxnLst>
    <dgm:cxn modelId="{E4253008-0C8A-48A2-9A38-41737C26492C}" type="presOf" srcId="{FCEF99D3-0B91-4055-B442-0E4490A7DAF4}" destId="{E4203CE1-02EF-482D-80E7-62226E2B9E5E}" srcOrd="0" destOrd="0" presId="urn:microsoft.com/office/officeart/2018/5/layout/CenteredIconLabelDescriptionList"/>
    <dgm:cxn modelId="{8301AC38-261C-4997-98FC-B8588C740A82}" srcId="{5C7CA6F2-BA6B-40EF-9592-479BB9FCB5F4}" destId="{325AB1DE-358D-4B58-A876-0635AC6AF8A2}" srcOrd="2" destOrd="0" parTransId="{D6607140-B0E4-4CB0-AD10-304318DDFDA6}" sibTransId="{AACC2348-8BA5-428F-A717-A00B0678808A}"/>
    <dgm:cxn modelId="{5367BA68-9A70-435D-BD58-8C1C3D9EC876}" srcId="{4FEBE981-34FC-48B2-94EF-ECEF016ECD8F}" destId="{FCEF99D3-0B91-4055-B442-0E4490A7DAF4}" srcOrd="0" destOrd="0" parTransId="{45662F14-B4E8-4567-B5E4-577496895574}" sibTransId="{813C18E2-1964-4E0F-82FF-B19871E8E768}"/>
    <dgm:cxn modelId="{BAA8BE4D-FD8D-4D27-B467-5A372A2B64C9}" type="presOf" srcId="{325AB1DE-358D-4B58-A876-0635AC6AF8A2}" destId="{5264D491-ADC5-47EB-AB01-68CF1D957779}" srcOrd="0" destOrd="0" presId="urn:microsoft.com/office/officeart/2018/5/layout/CenteredIconLabelDescriptionList"/>
    <dgm:cxn modelId="{AC7A2B7D-F978-4A3D-BCED-1085AD54D918}" type="presOf" srcId="{21C71879-8DA3-473C-B636-E23AF638E998}" destId="{51FF5238-7D64-4EEC-882F-2A50B127B4C8}" srcOrd="0" destOrd="0" presId="urn:microsoft.com/office/officeart/2018/5/layout/CenteredIconLabelDescriptionList"/>
    <dgm:cxn modelId="{6C6F337E-9B7D-453A-BB51-045493CA48A1}" srcId="{5C7CA6F2-BA6B-40EF-9592-479BB9FCB5F4}" destId="{4FEBE981-34FC-48B2-94EF-ECEF016ECD8F}" srcOrd="1" destOrd="0" parTransId="{A68F4A2A-39DE-4C5B-8E91-B333198E8F61}" sibTransId="{2BC904E5-6750-4AC7-930B-6B4B771E6602}"/>
    <dgm:cxn modelId="{B8360FBF-F599-4FF7-A41B-3CEBF73C86A8}" type="presOf" srcId="{4FEBE981-34FC-48B2-94EF-ECEF016ECD8F}" destId="{3593FD67-DFA4-43A5-B09F-326CBCEB7C30}" srcOrd="0" destOrd="0" presId="urn:microsoft.com/office/officeart/2018/5/layout/CenteredIconLabelDescriptionList"/>
    <dgm:cxn modelId="{E7721FC3-9228-4CE6-A454-662572B5E634}" type="presOf" srcId="{5C7CA6F2-BA6B-40EF-9592-479BB9FCB5F4}" destId="{28641CE0-3708-4B23-A3A7-C46078632818}" srcOrd="0" destOrd="0" presId="urn:microsoft.com/office/officeart/2018/5/layout/CenteredIconLabelDescriptionList"/>
    <dgm:cxn modelId="{F918DDCC-7A48-43D3-B17D-DFFA077F8765}" srcId="{5C7CA6F2-BA6B-40EF-9592-479BB9FCB5F4}" destId="{21C71879-8DA3-473C-B636-E23AF638E998}" srcOrd="0" destOrd="0" parTransId="{20F94715-E871-4488-9C09-07444B28E451}" sibTransId="{0B4EB45C-775F-4B0A-96C0-1F924DC2786B}"/>
    <dgm:cxn modelId="{D89FE57D-49B4-4A71-982E-B8C931245B66}" type="presParOf" srcId="{28641CE0-3708-4B23-A3A7-C46078632818}" destId="{5D31A89B-1A36-4992-81C2-623BC9359C76}" srcOrd="0" destOrd="0" presId="urn:microsoft.com/office/officeart/2018/5/layout/CenteredIconLabelDescriptionList"/>
    <dgm:cxn modelId="{B221AEAB-9467-4E9B-A1E5-BB4FF169A80D}" type="presParOf" srcId="{5D31A89B-1A36-4992-81C2-623BC9359C76}" destId="{A72C58BD-E1A1-491E-B657-3BB9EAD46CAC}" srcOrd="0" destOrd="0" presId="urn:microsoft.com/office/officeart/2018/5/layout/CenteredIconLabelDescriptionList"/>
    <dgm:cxn modelId="{138CF632-4EC2-448E-8466-7966BBB228B2}" type="presParOf" srcId="{5D31A89B-1A36-4992-81C2-623BC9359C76}" destId="{8D77EA0F-326D-45D9-8447-66A27CADEC92}" srcOrd="1" destOrd="0" presId="urn:microsoft.com/office/officeart/2018/5/layout/CenteredIconLabelDescriptionList"/>
    <dgm:cxn modelId="{4BECF464-51E1-4871-92F4-393E954F5ED5}" type="presParOf" srcId="{5D31A89B-1A36-4992-81C2-623BC9359C76}" destId="{51FF5238-7D64-4EEC-882F-2A50B127B4C8}" srcOrd="2" destOrd="0" presId="urn:microsoft.com/office/officeart/2018/5/layout/CenteredIconLabelDescriptionList"/>
    <dgm:cxn modelId="{CFC5CA2C-7DA5-43FC-B1F2-D92803DB00E9}" type="presParOf" srcId="{5D31A89B-1A36-4992-81C2-623BC9359C76}" destId="{6B5C82D4-062A-4EAA-8F6E-B761E47E85FE}" srcOrd="3" destOrd="0" presId="urn:microsoft.com/office/officeart/2018/5/layout/CenteredIconLabelDescriptionList"/>
    <dgm:cxn modelId="{79D30839-F40A-4AE7-8887-387F0982B01E}" type="presParOf" srcId="{5D31A89B-1A36-4992-81C2-623BC9359C76}" destId="{445C243C-220A-4AF9-B466-4BE2862D40AB}" srcOrd="4" destOrd="0" presId="urn:microsoft.com/office/officeart/2018/5/layout/CenteredIconLabelDescriptionList"/>
    <dgm:cxn modelId="{B8AFD9DC-18F9-4650-AEEA-F3BE59100A0F}" type="presParOf" srcId="{28641CE0-3708-4B23-A3A7-C46078632818}" destId="{243DD3DB-ED7F-40B6-86EA-3D131286B892}" srcOrd="1" destOrd="0" presId="urn:microsoft.com/office/officeart/2018/5/layout/CenteredIconLabelDescriptionList"/>
    <dgm:cxn modelId="{D68CF247-795F-450A-A985-4077B42C4C32}" type="presParOf" srcId="{28641CE0-3708-4B23-A3A7-C46078632818}" destId="{DAFB23E0-2C35-4DE2-B1E8-54BF93F1280F}" srcOrd="2" destOrd="0" presId="urn:microsoft.com/office/officeart/2018/5/layout/CenteredIconLabelDescriptionList"/>
    <dgm:cxn modelId="{30992E35-3F84-45E4-8A8A-5AB94B3E927F}" type="presParOf" srcId="{DAFB23E0-2C35-4DE2-B1E8-54BF93F1280F}" destId="{77304D57-044C-4493-82ED-81A086B77102}" srcOrd="0" destOrd="0" presId="urn:microsoft.com/office/officeart/2018/5/layout/CenteredIconLabelDescriptionList"/>
    <dgm:cxn modelId="{CCC93A5A-B996-4A5D-B3D2-9AEE8F2695CE}" type="presParOf" srcId="{DAFB23E0-2C35-4DE2-B1E8-54BF93F1280F}" destId="{3A2EBED7-3B79-411A-B3BF-E59138B66D49}" srcOrd="1" destOrd="0" presId="urn:microsoft.com/office/officeart/2018/5/layout/CenteredIconLabelDescriptionList"/>
    <dgm:cxn modelId="{DE8C4400-04BE-482E-BCBC-FFA6B9059AE5}" type="presParOf" srcId="{DAFB23E0-2C35-4DE2-B1E8-54BF93F1280F}" destId="{3593FD67-DFA4-43A5-B09F-326CBCEB7C30}" srcOrd="2" destOrd="0" presId="urn:microsoft.com/office/officeart/2018/5/layout/CenteredIconLabelDescriptionList"/>
    <dgm:cxn modelId="{6F46B068-3E8E-4CAC-9C3F-B2AF00CDCFAD}" type="presParOf" srcId="{DAFB23E0-2C35-4DE2-B1E8-54BF93F1280F}" destId="{783B5C0E-12D9-40B2-81E8-21F9FEA7FA79}" srcOrd="3" destOrd="0" presId="urn:microsoft.com/office/officeart/2018/5/layout/CenteredIconLabelDescriptionList"/>
    <dgm:cxn modelId="{FC71F0AC-3379-428B-A021-1EEEA212D3D3}" type="presParOf" srcId="{DAFB23E0-2C35-4DE2-B1E8-54BF93F1280F}" destId="{E4203CE1-02EF-482D-80E7-62226E2B9E5E}" srcOrd="4" destOrd="0" presId="urn:microsoft.com/office/officeart/2018/5/layout/CenteredIconLabelDescriptionList"/>
    <dgm:cxn modelId="{CE5A7CED-98F5-4D01-9DF0-34A43A55BFC3}" type="presParOf" srcId="{28641CE0-3708-4B23-A3A7-C46078632818}" destId="{F8581484-1D46-4552-8C28-9E352405183B}" srcOrd="3" destOrd="0" presId="urn:microsoft.com/office/officeart/2018/5/layout/CenteredIconLabelDescriptionList"/>
    <dgm:cxn modelId="{C5C3450B-3D95-4091-AFE7-7EEDD25D2576}" type="presParOf" srcId="{28641CE0-3708-4B23-A3A7-C46078632818}" destId="{E8CD402E-868B-4265-92C9-2AFD1A20D9BD}" srcOrd="4" destOrd="0" presId="urn:microsoft.com/office/officeart/2018/5/layout/CenteredIconLabelDescriptionList"/>
    <dgm:cxn modelId="{950ABC3E-FE6F-4FF8-99A4-7B2A69A4C400}" type="presParOf" srcId="{E8CD402E-868B-4265-92C9-2AFD1A20D9BD}" destId="{4C91B697-6A5D-4599-A23C-EF209BE5A457}" srcOrd="0" destOrd="0" presId="urn:microsoft.com/office/officeart/2018/5/layout/CenteredIconLabelDescriptionList"/>
    <dgm:cxn modelId="{816272F4-8F60-487A-ACF8-6279C580115B}" type="presParOf" srcId="{E8CD402E-868B-4265-92C9-2AFD1A20D9BD}" destId="{DC9AC6B6-80E2-46FF-A7F2-D34B0A271242}" srcOrd="1" destOrd="0" presId="urn:microsoft.com/office/officeart/2018/5/layout/CenteredIconLabelDescriptionList"/>
    <dgm:cxn modelId="{EA253069-BB57-4E8A-98FB-690C095C980B}" type="presParOf" srcId="{E8CD402E-868B-4265-92C9-2AFD1A20D9BD}" destId="{5264D491-ADC5-47EB-AB01-68CF1D957779}" srcOrd="2" destOrd="0" presId="urn:microsoft.com/office/officeart/2018/5/layout/CenteredIconLabelDescriptionList"/>
    <dgm:cxn modelId="{C025E1C0-A59C-4F24-90E8-07F25C56AFD7}" type="presParOf" srcId="{E8CD402E-868B-4265-92C9-2AFD1A20D9BD}" destId="{C0F88DF8-781D-47DA-AE0F-6C1FA42E02B0}" srcOrd="3" destOrd="0" presId="urn:microsoft.com/office/officeart/2018/5/layout/CenteredIconLabelDescriptionList"/>
    <dgm:cxn modelId="{27B23D87-2BE4-4578-AD2D-137314A7CE56}" type="presParOf" srcId="{E8CD402E-868B-4265-92C9-2AFD1A20D9BD}" destId="{DDBB4295-23A0-430D-ACD2-7C87AFBCC64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3631D-8FFC-474F-8495-12CC51D9DAB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5FF7DE6-1879-4734-9318-24AC338A0522}">
      <dgm:prSet/>
      <dgm:spPr/>
      <dgm:t>
        <a:bodyPr/>
        <a:lstStyle/>
        <a:p>
          <a:pPr>
            <a:lnSpc>
              <a:spcPct val="100000"/>
            </a:lnSpc>
            <a:defRPr b="1"/>
          </a:pPr>
          <a:r>
            <a:rPr lang="en-GB"/>
            <a:t>Lack of clarity around the word investment under the ICSID Convention</a:t>
          </a:r>
          <a:endParaRPr lang="en-US"/>
        </a:p>
      </dgm:t>
    </dgm:pt>
    <dgm:pt modelId="{3AD2B166-B175-46A2-8283-F7038EA7E52C}" type="parTrans" cxnId="{D48C0AA7-43FC-4AB7-904F-8495D426C05C}">
      <dgm:prSet/>
      <dgm:spPr/>
      <dgm:t>
        <a:bodyPr/>
        <a:lstStyle/>
        <a:p>
          <a:endParaRPr lang="en-US"/>
        </a:p>
      </dgm:t>
    </dgm:pt>
    <dgm:pt modelId="{80E9E9E1-AD12-4826-9FF9-57E53985D7CD}" type="sibTrans" cxnId="{D48C0AA7-43FC-4AB7-904F-8495D426C05C}">
      <dgm:prSet/>
      <dgm:spPr/>
      <dgm:t>
        <a:bodyPr/>
        <a:lstStyle/>
        <a:p>
          <a:endParaRPr lang="en-US"/>
        </a:p>
      </dgm:t>
    </dgm:pt>
    <dgm:pt modelId="{8E517EF4-0EB4-4A2D-A851-17C568BE715C}">
      <dgm:prSet custT="1"/>
      <dgm:spPr/>
      <dgm:t>
        <a:bodyPr/>
        <a:lstStyle/>
        <a:p>
          <a:pPr>
            <a:lnSpc>
              <a:spcPct val="100000"/>
            </a:lnSpc>
          </a:pPr>
          <a:r>
            <a:rPr lang="en-GB" sz="1400" dirty="0"/>
            <a:t>Art 25 grants jurisdiction with regard to any legal dispute arising directly out of an investment.</a:t>
          </a:r>
          <a:endParaRPr lang="en-US" sz="1400" dirty="0"/>
        </a:p>
      </dgm:t>
    </dgm:pt>
    <dgm:pt modelId="{B1291835-0AE7-49B0-A25C-A7F5EF1C78E5}" type="parTrans" cxnId="{3F1994B8-0A77-435A-AA61-DA6D5BE2358C}">
      <dgm:prSet/>
      <dgm:spPr/>
      <dgm:t>
        <a:bodyPr/>
        <a:lstStyle/>
        <a:p>
          <a:endParaRPr lang="en-US"/>
        </a:p>
      </dgm:t>
    </dgm:pt>
    <dgm:pt modelId="{627FBE53-8B20-4335-A370-2444974CB663}" type="sibTrans" cxnId="{3F1994B8-0A77-435A-AA61-DA6D5BE2358C}">
      <dgm:prSet/>
      <dgm:spPr/>
      <dgm:t>
        <a:bodyPr/>
        <a:lstStyle/>
        <a:p>
          <a:endParaRPr lang="en-US"/>
        </a:p>
      </dgm:t>
    </dgm:pt>
    <dgm:pt modelId="{DE60E906-E107-4E7F-B4D8-1FD914677B9B}">
      <dgm:prSet custT="1"/>
      <dgm:spPr/>
      <dgm:t>
        <a:bodyPr/>
        <a:lstStyle/>
        <a:p>
          <a:pPr>
            <a:lnSpc>
              <a:spcPct val="100000"/>
            </a:lnSpc>
          </a:pPr>
          <a:r>
            <a:rPr lang="en-GB" sz="1400" dirty="0" err="1"/>
            <a:t>Abaclat</a:t>
          </a:r>
          <a:r>
            <a:rPr lang="en-GB" sz="1400" dirty="0"/>
            <a:t> v Argentina – the term ought to be construed broadly to include sovereign bonds. Also had a dissenting opinion.</a:t>
          </a:r>
          <a:endParaRPr lang="en-US" sz="1400" dirty="0"/>
        </a:p>
      </dgm:t>
    </dgm:pt>
    <dgm:pt modelId="{572C92A5-35FA-4185-A36A-F31FBEB37A68}" type="parTrans" cxnId="{0EFD2E13-75DC-4540-B2A3-333D548398AA}">
      <dgm:prSet/>
      <dgm:spPr/>
      <dgm:t>
        <a:bodyPr/>
        <a:lstStyle/>
        <a:p>
          <a:endParaRPr lang="en-US"/>
        </a:p>
      </dgm:t>
    </dgm:pt>
    <dgm:pt modelId="{2A08F0A0-557B-47AA-AE0B-ACD98DB7C593}" type="sibTrans" cxnId="{0EFD2E13-75DC-4540-B2A3-333D548398AA}">
      <dgm:prSet/>
      <dgm:spPr/>
      <dgm:t>
        <a:bodyPr/>
        <a:lstStyle/>
        <a:p>
          <a:endParaRPr lang="en-US"/>
        </a:p>
      </dgm:t>
    </dgm:pt>
    <dgm:pt modelId="{6350C082-343D-4CBD-AB59-19F1DBE472B2}">
      <dgm:prSet custT="1"/>
      <dgm:spPr/>
      <dgm:t>
        <a:bodyPr/>
        <a:lstStyle/>
        <a:p>
          <a:pPr>
            <a:lnSpc>
              <a:spcPct val="100000"/>
            </a:lnSpc>
          </a:pPr>
          <a:r>
            <a:rPr lang="en-GB" sz="1400" dirty="0" err="1"/>
            <a:t>Postova</a:t>
          </a:r>
          <a:r>
            <a:rPr lang="en-GB" sz="1400" dirty="0"/>
            <a:t> Banka v Greece – Tribunal disagreed that </a:t>
          </a:r>
          <a:r>
            <a:rPr lang="en-GB" sz="1400" dirty="0" err="1"/>
            <a:t>Postova</a:t>
          </a:r>
          <a:r>
            <a:rPr lang="en-GB" sz="1400" dirty="0"/>
            <a:t> Banka’s interests in Greek government bonds qualified as investments under the Slovakia-Greece BIT and the ICSID Convention.</a:t>
          </a:r>
          <a:endParaRPr lang="en-US" sz="1400" dirty="0"/>
        </a:p>
      </dgm:t>
    </dgm:pt>
    <dgm:pt modelId="{8665E0D6-AA31-478E-969E-BF250A9EDDF1}" type="parTrans" cxnId="{9B679976-6449-4BBA-9C01-8326C3298829}">
      <dgm:prSet/>
      <dgm:spPr/>
      <dgm:t>
        <a:bodyPr/>
        <a:lstStyle/>
        <a:p>
          <a:endParaRPr lang="en-US"/>
        </a:p>
      </dgm:t>
    </dgm:pt>
    <dgm:pt modelId="{0C544EE6-F349-4872-ABB9-3D94C8A0A9F8}" type="sibTrans" cxnId="{9B679976-6449-4BBA-9C01-8326C3298829}">
      <dgm:prSet/>
      <dgm:spPr/>
      <dgm:t>
        <a:bodyPr/>
        <a:lstStyle/>
        <a:p>
          <a:endParaRPr lang="en-US"/>
        </a:p>
      </dgm:t>
    </dgm:pt>
    <dgm:pt modelId="{C1F175D7-7191-4A66-AE67-412725E5DCE7}">
      <dgm:prSet/>
      <dgm:spPr/>
      <dgm:t>
        <a:bodyPr/>
        <a:lstStyle/>
        <a:p>
          <a:pPr>
            <a:lnSpc>
              <a:spcPct val="100000"/>
            </a:lnSpc>
            <a:defRPr b="1"/>
          </a:pPr>
          <a:r>
            <a:rPr lang="en-GB"/>
            <a:t>The likelihood of African countries becoming increasingly entrapped in SDIA is influenced by several factors, including the increasing reliance on international capital markets and private creditors.</a:t>
          </a:r>
          <a:endParaRPr lang="en-US"/>
        </a:p>
      </dgm:t>
    </dgm:pt>
    <dgm:pt modelId="{ED728FA3-7F78-47ED-B029-4EAEEFB7E979}" type="parTrans" cxnId="{7A1F3C77-5A9D-4CB1-9564-9F4630F31B42}">
      <dgm:prSet/>
      <dgm:spPr/>
      <dgm:t>
        <a:bodyPr/>
        <a:lstStyle/>
        <a:p>
          <a:endParaRPr lang="en-US"/>
        </a:p>
      </dgm:t>
    </dgm:pt>
    <dgm:pt modelId="{FD18A2E3-3AA7-42EE-A830-80D499140181}" type="sibTrans" cxnId="{7A1F3C77-5A9D-4CB1-9564-9F4630F31B42}">
      <dgm:prSet/>
      <dgm:spPr/>
      <dgm:t>
        <a:bodyPr/>
        <a:lstStyle/>
        <a:p>
          <a:endParaRPr lang="en-US"/>
        </a:p>
      </dgm:t>
    </dgm:pt>
    <dgm:pt modelId="{231C75D9-99C3-4A9C-98B1-6A55987A3075}" type="pres">
      <dgm:prSet presAssocID="{9FC3631D-8FFC-474F-8495-12CC51D9DABA}" presName="root" presStyleCnt="0">
        <dgm:presLayoutVars>
          <dgm:dir/>
          <dgm:resizeHandles val="exact"/>
        </dgm:presLayoutVars>
      </dgm:prSet>
      <dgm:spPr/>
    </dgm:pt>
    <dgm:pt modelId="{31A53D24-C070-4F20-A78F-5BE0948ACAA0}" type="pres">
      <dgm:prSet presAssocID="{D5FF7DE6-1879-4734-9318-24AC338A0522}" presName="compNode" presStyleCnt="0"/>
      <dgm:spPr/>
    </dgm:pt>
    <dgm:pt modelId="{F5511BFA-E14D-47CB-8B8D-F3EC199365DD}" type="pres">
      <dgm:prSet presAssocID="{D5FF7DE6-1879-4734-9318-24AC338A05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43706B72-2968-4671-A3DD-1F9A529A1AB0}" type="pres">
      <dgm:prSet presAssocID="{D5FF7DE6-1879-4734-9318-24AC338A0522}" presName="iconSpace" presStyleCnt="0"/>
      <dgm:spPr/>
    </dgm:pt>
    <dgm:pt modelId="{2F77C1ED-7626-451F-99A8-75529D8C803A}" type="pres">
      <dgm:prSet presAssocID="{D5FF7DE6-1879-4734-9318-24AC338A0522}" presName="parTx" presStyleLbl="revTx" presStyleIdx="0" presStyleCnt="4">
        <dgm:presLayoutVars>
          <dgm:chMax val="0"/>
          <dgm:chPref val="0"/>
        </dgm:presLayoutVars>
      </dgm:prSet>
      <dgm:spPr/>
    </dgm:pt>
    <dgm:pt modelId="{A3A6C9A1-5EB2-4469-8C8F-7AE28344C1B9}" type="pres">
      <dgm:prSet presAssocID="{D5FF7DE6-1879-4734-9318-24AC338A0522}" presName="txSpace" presStyleCnt="0"/>
      <dgm:spPr/>
    </dgm:pt>
    <dgm:pt modelId="{89F2D4CB-1B7D-4F0C-B5B8-AA73BF85598F}" type="pres">
      <dgm:prSet presAssocID="{D5FF7DE6-1879-4734-9318-24AC338A0522}" presName="desTx" presStyleLbl="revTx" presStyleIdx="1" presStyleCnt="4">
        <dgm:presLayoutVars/>
      </dgm:prSet>
      <dgm:spPr/>
    </dgm:pt>
    <dgm:pt modelId="{1BED88D2-9266-4640-8AA4-8F60489A3E02}" type="pres">
      <dgm:prSet presAssocID="{80E9E9E1-AD12-4826-9FF9-57E53985D7CD}" presName="sibTrans" presStyleCnt="0"/>
      <dgm:spPr/>
    </dgm:pt>
    <dgm:pt modelId="{00CE1706-A326-4B35-BA91-D89099CB7937}" type="pres">
      <dgm:prSet presAssocID="{C1F175D7-7191-4A66-AE67-412725E5DCE7}" presName="compNode" presStyleCnt="0"/>
      <dgm:spPr/>
    </dgm:pt>
    <dgm:pt modelId="{1250E010-11EE-40F6-BBFA-9C7477105FE2}" type="pres">
      <dgm:prSet presAssocID="{C1F175D7-7191-4A66-AE67-412725E5DCE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DE51F8B1-53CF-4F7A-A534-7C029729A3AA}" type="pres">
      <dgm:prSet presAssocID="{C1F175D7-7191-4A66-AE67-412725E5DCE7}" presName="iconSpace" presStyleCnt="0"/>
      <dgm:spPr/>
    </dgm:pt>
    <dgm:pt modelId="{58ECD1C0-8F9C-430A-BCF0-FDFA2043A035}" type="pres">
      <dgm:prSet presAssocID="{C1F175D7-7191-4A66-AE67-412725E5DCE7}" presName="parTx" presStyleLbl="revTx" presStyleIdx="2" presStyleCnt="4">
        <dgm:presLayoutVars>
          <dgm:chMax val="0"/>
          <dgm:chPref val="0"/>
        </dgm:presLayoutVars>
      </dgm:prSet>
      <dgm:spPr/>
    </dgm:pt>
    <dgm:pt modelId="{C339AF5D-090B-46C1-8067-8C2972E0B360}" type="pres">
      <dgm:prSet presAssocID="{C1F175D7-7191-4A66-AE67-412725E5DCE7}" presName="txSpace" presStyleCnt="0"/>
      <dgm:spPr/>
    </dgm:pt>
    <dgm:pt modelId="{B1946191-2619-42A0-B2CB-7F8950AA55F2}" type="pres">
      <dgm:prSet presAssocID="{C1F175D7-7191-4A66-AE67-412725E5DCE7}" presName="desTx" presStyleLbl="revTx" presStyleIdx="3" presStyleCnt="4">
        <dgm:presLayoutVars/>
      </dgm:prSet>
      <dgm:spPr/>
    </dgm:pt>
  </dgm:ptLst>
  <dgm:cxnLst>
    <dgm:cxn modelId="{9C638905-A466-47A8-AA7B-AAE1549264A6}" type="presOf" srcId="{DE60E906-E107-4E7F-B4D8-1FD914677B9B}" destId="{89F2D4CB-1B7D-4F0C-B5B8-AA73BF85598F}" srcOrd="0" destOrd="1" presId="urn:microsoft.com/office/officeart/2018/2/layout/IconLabelDescriptionList"/>
    <dgm:cxn modelId="{31F0D507-10E8-40A5-A271-7CEF3F7E7E21}" type="presOf" srcId="{8E517EF4-0EB4-4A2D-A851-17C568BE715C}" destId="{89F2D4CB-1B7D-4F0C-B5B8-AA73BF85598F}" srcOrd="0" destOrd="0" presId="urn:microsoft.com/office/officeart/2018/2/layout/IconLabelDescriptionList"/>
    <dgm:cxn modelId="{0EFD2E13-75DC-4540-B2A3-333D548398AA}" srcId="{D5FF7DE6-1879-4734-9318-24AC338A0522}" destId="{DE60E906-E107-4E7F-B4D8-1FD914677B9B}" srcOrd="1" destOrd="0" parTransId="{572C92A5-35FA-4185-A36A-F31FBEB37A68}" sibTransId="{2A08F0A0-557B-47AA-AE0B-ACD98DB7C593}"/>
    <dgm:cxn modelId="{13EB7162-6E40-4179-9243-A359F9AD22FC}" type="presOf" srcId="{9FC3631D-8FFC-474F-8495-12CC51D9DABA}" destId="{231C75D9-99C3-4A9C-98B1-6A55987A3075}" srcOrd="0" destOrd="0" presId="urn:microsoft.com/office/officeart/2018/2/layout/IconLabelDescriptionList"/>
    <dgm:cxn modelId="{9B679976-6449-4BBA-9C01-8326C3298829}" srcId="{D5FF7DE6-1879-4734-9318-24AC338A0522}" destId="{6350C082-343D-4CBD-AB59-19F1DBE472B2}" srcOrd="2" destOrd="0" parTransId="{8665E0D6-AA31-478E-969E-BF250A9EDDF1}" sibTransId="{0C544EE6-F349-4872-ABB9-3D94C8A0A9F8}"/>
    <dgm:cxn modelId="{7A1F3C77-5A9D-4CB1-9564-9F4630F31B42}" srcId="{9FC3631D-8FFC-474F-8495-12CC51D9DABA}" destId="{C1F175D7-7191-4A66-AE67-412725E5DCE7}" srcOrd="1" destOrd="0" parTransId="{ED728FA3-7F78-47ED-B029-4EAEEFB7E979}" sibTransId="{FD18A2E3-3AA7-42EE-A830-80D499140181}"/>
    <dgm:cxn modelId="{F16E0E85-0AC9-4842-83CC-6D9E2D4343B6}" type="presOf" srcId="{6350C082-343D-4CBD-AB59-19F1DBE472B2}" destId="{89F2D4CB-1B7D-4F0C-B5B8-AA73BF85598F}" srcOrd="0" destOrd="2" presId="urn:microsoft.com/office/officeart/2018/2/layout/IconLabelDescriptionList"/>
    <dgm:cxn modelId="{D48C0AA7-43FC-4AB7-904F-8495D426C05C}" srcId="{9FC3631D-8FFC-474F-8495-12CC51D9DABA}" destId="{D5FF7DE6-1879-4734-9318-24AC338A0522}" srcOrd="0" destOrd="0" parTransId="{3AD2B166-B175-46A2-8283-F7038EA7E52C}" sibTransId="{80E9E9E1-AD12-4826-9FF9-57E53985D7CD}"/>
    <dgm:cxn modelId="{3F1994B8-0A77-435A-AA61-DA6D5BE2358C}" srcId="{D5FF7DE6-1879-4734-9318-24AC338A0522}" destId="{8E517EF4-0EB4-4A2D-A851-17C568BE715C}" srcOrd="0" destOrd="0" parTransId="{B1291835-0AE7-49B0-A25C-A7F5EF1C78E5}" sibTransId="{627FBE53-8B20-4335-A370-2444974CB663}"/>
    <dgm:cxn modelId="{F71836D5-E3D4-43A9-ACA0-455120F8089F}" type="presOf" srcId="{C1F175D7-7191-4A66-AE67-412725E5DCE7}" destId="{58ECD1C0-8F9C-430A-BCF0-FDFA2043A035}" srcOrd="0" destOrd="0" presId="urn:microsoft.com/office/officeart/2018/2/layout/IconLabelDescriptionList"/>
    <dgm:cxn modelId="{48864AD9-78B4-4528-AAE4-49B91F18982F}" type="presOf" srcId="{D5FF7DE6-1879-4734-9318-24AC338A0522}" destId="{2F77C1ED-7626-451F-99A8-75529D8C803A}" srcOrd="0" destOrd="0" presId="urn:microsoft.com/office/officeart/2018/2/layout/IconLabelDescriptionList"/>
    <dgm:cxn modelId="{58D32004-7F17-40E2-9961-28AF9B8CB3BE}" type="presParOf" srcId="{231C75D9-99C3-4A9C-98B1-6A55987A3075}" destId="{31A53D24-C070-4F20-A78F-5BE0948ACAA0}" srcOrd="0" destOrd="0" presId="urn:microsoft.com/office/officeart/2018/2/layout/IconLabelDescriptionList"/>
    <dgm:cxn modelId="{05B9B899-0DF9-4729-9A71-5A3E288AA709}" type="presParOf" srcId="{31A53D24-C070-4F20-A78F-5BE0948ACAA0}" destId="{F5511BFA-E14D-47CB-8B8D-F3EC199365DD}" srcOrd="0" destOrd="0" presId="urn:microsoft.com/office/officeart/2018/2/layout/IconLabelDescriptionList"/>
    <dgm:cxn modelId="{AB614033-8D21-4460-9A39-6ADC22E95C28}" type="presParOf" srcId="{31A53D24-C070-4F20-A78F-5BE0948ACAA0}" destId="{43706B72-2968-4671-A3DD-1F9A529A1AB0}" srcOrd="1" destOrd="0" presId="urn:microsoft.com/office/officeart/2018/2/layout/IconLabelDescriptionList"/>
    <dgm:cxn modelId="{CC7B28CA-9D4F-4C3E-991F-CC00C198A094}" type="presParOf" srcId="{31A53D24-C070-4F20-A78F-5BE0948ACAA0}" destId="{2F77C1ED-7626-451F-99A8-75529D8C803A}" srcOrd="2" destOrd="0" presId="urn:microsoft.com/office/officeart/2018/2/layout/IconLabelDescriptionList"/>
    <dgm:cxn modelId="{DEA1BB9E-FC1B-4948-91F2-F8D1275DF12D}" type="presParOf" srcId="{31A53D24-C070-4F20-A78F-5BE0948ACAA0}" destId="{A3A6C9A1-5EB2-4469-8C8F-7AE28344C1B9}" srcOrd="3" destOrd="0" presId="urn:microsoft.com/office/officeart/2018/2/layout/IconLabelDescriptionList"/>
    <dgm:cxn modelId="{EBF7AD04-893A-4F8B-9F6C-4589AD0B8C4F}" type="presParOf" srcId="{31A53D24-C070-4F20-A78F-5BE0948ACAA0}" destId="{89F2D4CB-1B7D-4F0C-B5B8-AA73BF85598F}" srcOrd="4" destOrd="0" presId="urn:microsoft.com/office/officeart/2018/2/layout/IconLabelDescriptionList"/>
    <dgm:cxn modelId="{0871733F-60E1-4413-93F9-C21FA824FFDF}" type="presParOf" srcId="{231C75D9-99C3-4A9C-98B1-6A55987A3075}" destId="{1BED88D2-9266-4640-8AA4-8F60489A3E02}" srcOrd="1" destOrd="0" presId="urn:microsoft.com/office/officeart/2018/2/layout/IconLabelDescriptionList"/>
    <dgm:cxn modelId="{7A365EDE-72B6-4EE3-A539-A54B1D6CFF10}" type="presParOf" srcId="{231C75D9-99C3-4A9C-98B1-6A55987A3075}" destId="{00CE1706-A326-4B35-BA91-D89099CB7937}" srcOrd="2" destOrd="0" presId="urn:microsoft.com/office/officeart/2018/2/layout/IconLabelDescriptionList"/>
    <dgm:cxn modelId="{42E45CAB-AD98-47DE-96C4-0B3223BEDF31}" type="presParOf" srcId="{00CE1706-A326-4B35-BA91-D89099CB7937}" destId="{1250E010-11EE-40F6-BBFA-9C7477105FE2}" srcOrd="0" destOrd="0" presId="urn:microsoft.com/office/officeart/2018/2/layout/IconLabelDescriptionList"/>
    <dgm:cxn modelId="{B1DDDD26-78BC-400F-88D7-C2B0EBB5A9EE}" type="presParOf" srcId="{00CE1706-A326-4B35-BA91-D89099CB7937}" destId="{DE51F8B1-53CF-4F7A-A534-7C029729A3AA}" srcOrd="1" destOrd="0" presId="urn:microsoft.com/office/officeart/2018/2/layout/IconLabelDescriptionList"/>
    <dgm:cxn modelId="{875E8ACD-2E7B-4922-B5E6-FB6670CA0CC0}" type="presParOf" srcId="{00CE1706-A326-4B35-BA91-D89099CB7937}" destId="{58ECD1C0-8F9C-430A-BCF0-FDFA2043A035}" srcOrd="2" destOrd="0" presId="urn:microsoft.com/office/officeart/2018/2/layout/IconLabelDescriptionList"/>
    <dgm:cxn modelId="{B5AD874C-9242-4CA4-AE06-3ED81D702652}" type="presParOf" srcId="{00CE1706-A326-4B35-BA91-D89099CB7937}" destId="{C339AF5D-090B-46C1-8067-8C2972E0B360}" srcOrd="3" destOrd="0" presId="urn:microsoft.com/office/officeart/2018/2/layout/IconLabelDescriptionList"/>
    <dgm:cxn modelId="{75D9EA24-9BB9-4D0E-B483-5A779D5E1563}" type="presParOf" srcId="{00CE1706-A326-4B35-BA91-D89099CB7937}" destId="{B1946191-2619-42A0-B2CB-7F8950AA55F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668328-4B8F-454A-853F-90118B12DD82}"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EA9F5BD6-9388-46A2-AE26-66B4D6C8B63E}">
      <dgm:prSet/>
      <dgm:spPr/>
      <dgm:t>
        <a:bodyPr/>
        <a:lstStyle/>
        <a:p>
          <a:r>
            <a:rPr lang="en-GB"/>
            <a:t>Objective: The HRIA aims to identify, prevent, and mitigate any adverse human rights impacts arising from sovereign debt arbitration. It also seeks to enhance positive outcomes, ensuring that the process contributes to the fulfilment of human rights. </a:t>
          </a:r>
          <a:endParaRPr lang="en-US"/>
        </a:p>
      </dgm:t>
    </dgm:pt>
    <dgm:pt modelId="{304F0223-D885-4633-88A7-F6EBD52EE1D3}" type="parTrans" cxnId="{474FB695-C8AC-4CBE-9ED5-7262E22771D1}">
      <dgm:prSet/>
      <dgm:spPr/>
      <dgm:t>
        <a:bodyPr/>
        <a:lstStyle/>
        <a:p>
          <a:endParaRPr lang="en-US"/>
        </a:p>
      </dgm:t>
    </dgm:pt>
    <dgm:pt modelId="{8BFB3D2E-57B6-4775-85C9-5DA163948E5A}" type="sibTrans" cxnId="{474FB695-C8AC-4CBE-9ED5-7262E22771D1}">
      <dgm:prSet/>
      <dgm:spPr/>
      <dgm:t>
        <a:bodyPr/>
        <a:lstStyle/>
        <a:p>
          <a:endParaRPr lang="en-US"/>
        </a:p>
      </dgm:t>
    </dgm:pt>
    <dgm:pt modelId="{7766941B-9D92-4029-81BC-759B0768722A}">
      <dgm:prSet/>
      <dgm:spPr/>
      <dgm:t>
        <a:bodyPr/>
        <a:lstStyle/>
        <a:p>
          <a:r>
            <a:rPr lang="en-GB"/>
            <a:t>Process: The HRIA involves a thorough analysis of the human rights context, identifying vulnerable groups, assessing potential impacts, and developing recommendations to address any risks. This process should be participatory, involving input from affected communities, civil society organisations, and human rights experts. </a:t>
          </a:r>
          <a:endParaRPr lang="en-US"/>
        </a:p>
      </dgm:t>
    </dgm:pt>
    <dgm:pt modelId="{1B5FBD7A-9515-4608-A5C1-9B42067A47D0}" type="parTrans" cxnId="{48569FE7-59E0-46E6-97F9-32795C0FA7C1}">
      <dgm:prSet/>
      <dgm:spPr/>
      <dgm:t>
        <a:bodyPr/>
        <a:lstStyle/>
        <a:p>
          <a:endParaRPr lang="en-US"/>
        </a:p>
      </dgm:t>
    </dgm:pt>
    <dgm:pt modelId="{616FED44-5F67-490A-91CB-3E9767FB2008}" type="sibTrans" cxnId="{48569FE7-59E0-46E6-97F9-32795C0FA7C1}">
      <dgm:prSet/>
      <dgm:spPr/>
      <dgm:t>
        <a:bodyPr/>
        <a:lstStyle/>
        <a:p>
          <a:endParaRPr lang="en-US"/>
        </a:p>
      </dgm:t>
    </dgm:pt>
    <dgm:pt modelId="{E272DDB6-5A68-47AC-9B63-185299277957}">
      <dgm:prSet/>
      <dgm:spPr/>
      <dgm:t>
        <a:bodyPr/>
        <a:lstStyle/>
        <a:p>
          <a:r>
            <a:rPr lang="en-GB"/>
            <a:t>Implementation: Findings from the HRIA should guide the design and execution of arbitration proceedings. This includes adjusting arbitration agreements, modifying debt restructuring proposals, and ensuring that any awarded damages do not undermine the state’s ability to meet its human rights commitments. </a:t>
          </a:r>
          <a:endParaRPr lang="en-US"/>
        </a:p>
      </dgm:t>
    </dgm:pt>
    <dgm:pt modelId="{C464EFB0-16FC-4981-B05D-D1188440BAFB}" type="parTrans" cxnId="{085EC380-7FA9-44D5-B0D9-E6FA0890DAE4}">
      <dgm:prSet/>
      <dgm:spPr/>
      <dgm:t>
        <a:bodyPr/>
        <a:lstStyle/>
        <a:p>
          <a:endParaRPr lang="en-US"/>
        </a:p>
      </dgm:t>
    </dgm:pt>
    <dgm:pt modelId="{51C81D40-C633-4860-B2F5-8916AB9F08F7}" type="sibTrans" cxnId="{085EC380-7FA9-44D5-B0D9-E6FA0890DAE4}">
      <dgm:prSet/>
      <dgm:spPr/>
      <dgm:t>
        <a:bodyPr/>
        <a:lstStyle/>
        <a:p>
          <a:endParaRPr lang="en-US"/>
        </a:p>
      </dgm:t>
    </dgm:pt>
    <dgm:pt modelId="{2A64BA90-9683-4294-A0AD-EB7CF1E5C0DC}" type="pres">
      <dgm:prSet presAssocID="{04668328-4B8F-454A-853F-90118B12DD82}" presName="Name0" presStyleCnt="0">
        <dgm:presLayoutVars>
          <dgm:dir/>
          <dgm:resizeHandles val="exact"/>
        </dgm:presLayoutVars>
      </dgm:prSet>
      <dgm:spPr/>
    </dgm:pt>
    <dgm:pt modelId="{23570EE0-8B66-4681-A191-EBF41E779279}" type="pres">
      <dgm:prSet presAssocID="{EA9F5BD6-9388-46A2-AE26-66B4D6C8B63E}" presName="node" presStyleLbl="node1" presStyleIdx="0" presStyleCnt="3">
        <dgm:presLayoutVars>
          <dgm:bulletEnabled val="1"/>
        </dgm:presLayoutVars>
      </dgm:prSet>
      <dgm:spPr/>
    </dgm:pt>
    <dgm:pt modelId="{D2567812-87BE-4874-A3F3-6FA965C51918}" type="pres">
      <dgm:prSet presAssocID="{8BFB3D2E-57B6-4775-85C9-5DA163948E5A}" presName="sibTrans" presStyleLbl="sibTrans2D1" presStyleIdx="0" presStyleCnt="2"/>
      <dgm:spPr/>
    </dgm:pt>
    <dgm:pt modelId="{B771058C-3BEA-4805-8711-3C6FB0C6D6C3}" type="pres">
      <dgm:prSet presAssocID="{8BFB3D2E-57B6-4775-85C9-5DA163948E5A}" presName="connectorText" presStyleLbl="sibTrans2D1" presStyleIdx="0" presStyleCnt="2"/>
      <dgm:spPr/>
    </dgm:pt>
    <dgm:pt modelId="{A73E0FBF-976E-4B43-B01B-CD4A77B2AEEB}" type="pres">
      <dgm:prSet presAssocID="{7766941B-9D92-4029-81BC-759B0768722A}" presName="node" presStyleLbl="node1" presStyleIdx="1" presStyleCnt="3">
        <dgm:presLayoutVars>
          <dgm:bulletEnabled val="1"/>
        </dgm:presLayoutVars>
      </dgm:prSet>
      <dgm:spPr/>
    </dgm:pt>
    <dgm:pt modelId="{2E6F8E27-844E-4843-A28F-CA72B6615E8B}" type="pres">
      <dgm:prSet presAssocID="{616FED44-5F67-490A-91CB-3E9767FB2008}" presName="sibTrans" presStyleLbl="sibTrans2D1" presStyleIdx="1" presStyleCnt="2"/>
      <dgm:spPr/>
    </dgm:pt>
    <dgm:pt modelId="{AC2278BC-9A15-4501-9AB4-AF5CF09511D0}" type="pres">
      <dgm:prSet presAssocID="{616FED44-5F67-490A-91CB-3E9767FB2008}" presName="connectorText" presStyleLbl="sibTrans2D1" presStyleIdx="1" presStyleCnt="2"/>
      <dgm:spPr/>
    </dgm:pt>
    <dgm:pt modelId="{421B4C44-E613-4940-8DDA-12C10C91BD15}" type="pres">
      <dgm:prSet presAssocID="{E272DDB6-5A68-47AC-9B63-185299277957}" presName="node" presStyleLbl="node1" presStyleIdx="2" presStyleCnt="3">
        <dgm:presLayoutVars>
          <dgm:bulletEnabled val="1"/>
        </dgm:presLayoutVars>
      </dgm:prSet>
      <dgm:spPr/>
    </dgm:pt>
  </dgm:ptLst>
  <dgm:cxnLst>
    <dgm:cxn modelId="{4B345F06-D45A-4A45-8EDB-05F4FCDD8B49}" type="presOf" srcId="{616FED44-5F67-490A-91CB-3E9767FB2008}" destId="{AC2278BC-9A15-4501-9AB4-AF5CF09511D0}" srcOrd="1" destOrd="0" presId="urn:microsoft.com/office/officeart/2005/8/layout/process1"/>
    <dgm:cxn modelId="{5CD82B6B-F27D-4F72-8B42-819CF08AC412}" type="presOf" srcId="{8BFB3D2E-57B6-4775-85C9-5DA163948E5A}" destId="{D2567812-87BE-4874-A3F3-6FA965C51918}" srcOrd="0" destOrd="0" presId="urn:microsoft.com/office/officeart/2005/8/layout/process1"/>
    <dgm:cxn modelId="{085EC380-7FA9-44D5-B0D9-E6FA0890DAE4}" srcId="{04668328-4B8F-454A-853F-90118B12DD82}" destId="{E272DDB6-5A68-47AC-9B63-185299277957}" srcOrd="2" destOrd="0" parTransId="{C464EFB0-16FC-4981-B05D-D1188440BAFB}" sibTransId="{51C81D40-C633-4860-B2F5-8916AB9F08F7}"/>
    <dgm:cxn modelId="{2BB62690-B17F-4944-916E-CE9E39A96105}" type="presOf" srcId="{E272DDB6-5A68-47AC-9B63-185299277957}" destId="{421B4C44-E613-4940-8DDA-12C10C91BD15}" srcOrd="0" destOrd="0" presId="urn:microsoft.com/office/officeart/2005/8/layout/process1"/>
    <dgm:cxn modelId="{474FB695-C8AC-4CBE-9ED5-7262E22771D1}" srcId="{04668328-4B8F-454A-853F-90118B12DD82}" destId="{EA9F5BD6-9388-46A2-AE26-66B4D6C8B63E}" srcOrd="0" destOrd="0" parTransId="{304F0223-D885-4633-88A7-F6EBD52EE1D3}" sibTransId="{8BFB3D2E-57B6-4775-85C9-5DA163948E5A}"/>
    <dgm:cxn modelId="{CEFCBE96-5DAE-4CBC-9C53-10DB48284A01}" type="presOf" srcId="{EA9F5BD6-9388-46A2-AE26-66B4D6C8B63E}" destId="{23570EE0-8B66-4681-A191-EBF41E779279}" srcOrd="0" destOrd="0" presId="urn:microsoft.com/office/officeart/2005/8/layout/process1"/>
    <dgm:cxn modelId="{45A283A1-FCC7-4062-8460-A69E8D79D2D9}" type="presOf" srcId="{7766941B-9D92-4029-81BC-759B0768722A}" destId="{A73E0FBF-976E-4B43-B01B-CD4A77B2AEEB}" srcOrd="0" destOrd="0" presId="urn:microsoft.com/office/officeart/2005/8/layout/process1"/>
    <dgm:cxn modelId="{48569FA6-953D-4DEC-8E9A-F59381581F98}" type="presOf" srcId="{04668328-4B8F-454A-853F-90118B12DD82}" destId="{2A64BA90-9683-4294-A0AD-EB7CF1E5C0DC}" srcOrd="0" destOrd="0" presId="urn:microsoft.com/office/officeart/2005/8/layout/process1"/>
    <dgm:cxn modelId="{592F93AC-5702-4B19-A707-B6433390968B}" type="presOf" srcId="{8BFB3D2E-57B6-4775-85C9-5DA163948E5A}" destId="{B771058C-3BEA-4805-8711-3C6FB0C6D6C3}" srcOrd="1" destOrd="0" presId="urn:microsoft.com/office/officeart/2005/8/layout/process1"/>
    <dgm:cxn modelId="{0E0985BD-1645-4969-9046-409353181745}" type="presOf" srcId="{616FED44-5F67-490A-91CB-3E9767FB2008}" destId="{2E6F8E27-844E-4843-A28F-CA72B6615E8B}" srcOrd="0" destOrd="0" presId="urn:microsoft.com/office/officeart/2005/8/layout/process1"/>
    <dgm:cxn modelId="{48569FE7-59E0-46E6-97F9-32795C0FA7C1}" srcId="{04668328-4B8F-454A-853F-90118B12DD82}" destId="{7766941B-9D92-4029-81BC-759B0768722A}" srcOrd="1" destOrd="0" parTransId="{1B5FBD7A-9515-4608-A5C1-9B42067A47D0}" sibTransId="{616FED44-5F67-490A-91CB-3E9767FB2008}"/>
    <dgm:cxn modelId="{ADD00BAC-AD94-43E0-9BF7-A0E524E9550E}" type="presParOf" srcId="{2A64BA90-9683-4294-A0AD-EB7CF1E5C0DC}" destId="{23570EE0-8B66-4681-A191-EBF41E779279}" srcOrd="0" destOrd="0" presId="urn:microsoft.com/office/officeart/2005/8/layout/process1"/>
    <dgm:cxn modelId="{D11D4696-F2EC-4C3C-BBE2-9C268E4CF9FC}" type="presParOf" srcId="{2A64BA90-9683-4294-A0AD-EB7CF1E5C0DC}" destId="{D2567812-87BE-4874-A3F3-6FA965C51918}" srcOrd="1" destOrd="0" presId="urn:microsoft.com/office/officeart/2005/8/layout/process1"/>
    <dgm:cxn modelId="{45007970-899B-452A-80E2-C47985487D50}" type="presParOf" srcId="{D2567812-87BE-4874-A3F3-6FA965C51918}" destId="{B771058C-3BEA-4805-8711-3C6FB0C6D6C3}" srcOrd="0" destOrd="0" presId="urn:microsoft.com/office/officeart/2005/8/layout/process1"/>
    <dgm:cxn modelId="{3CCD012F-56BD-4FDC-8AE6-C317B2FE67A0}" type="presParOf" srcId="{2A64BA90-9683-4294-A0AD-EB7CF1E5C0DC}" destId="{A73E0FBF-976E-4B43-B01B-CD4A77B2AEEB}" srcOrd="2" destOrd="0" presId="urn:microsoft.com/office/officeart/2005/8/layout/process1"/>
    <dgm:cxn modelId="{42CF8F6D-0AB7-48B2-BF13-8AFBFACB58E4}" type="presParOf" srcId="{2A64BA90-9683-4294-A0AD-EB7CF1E5C0DC}" destId="{2E6F8E27-844E-4843-A28F-CA72B6615E8B}" srcOrd="3" destOrd="0" presId="urn:microsoft.com/office/officeart/2005/8/layout/process1"/>
    <dgm:cxn modelId="{1EA03EF9-D7B6-4D21-9396-12B7647E1D2C}" type="presParOf" srcId="{2E6F8E27-844E-4843-A28F-CA72B6615E8B}" destId="{AC2278BC-9A15-4501-9AB4-AF5CF09511D0}" srcOrd="0" destOrd="0" presId="urn:microsoft.com/office/officeart/2005/8/layout/process1"/>
    <dgm:cxn modelId="{8AF27C71-DF81-465F-A02C-1574676A8C58}" type="presParOf" srcId="{2A64BA90-9683-4294-A0AD-EB7CF1E5C0DC}" destId="{421B4C44-E613-4940-8DDA-12C10C91BD1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B2BE30-8339-42FA-AFB7-028FCD8438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CD8CCA-9A25-4FDE-9996-8D4B627D1678}">
      <dgm:prSet/>
      <dgm:spPr/>
      <dgm:t>
        <a:bodyPr/>
        <a:lstStyle/>
        <a:p>
          <a:r>
            <a:rPr lang="en-GB"/>
            <a:t>Implementing findings and recommendations</a:t>
          </a:r>
          <a:endParaRPr lang="en-US"/>
        </a:p>
      </dgm:t>
    </dgm:pt>
    <dgm:pt modelId="{6EBF07E1-F2B7-4E65-B17E-4AB51D6F9C0B}" type="parTrans" cxnId="{F5A13AEE-5435-46E6-8EFC-FBB39B28DE32}">
      <dgm:prSet/>
      <dgm:spPr/>
      <dgm:t>
        <a:bodyPr/>
        <a:lstStyle/>
        <a:p>
          <a:endParaRPr lang="en-US"/>
        </a:p>
      </dgm:t>
    </dgm:pt>
    <dgm:pt modelId="{2B07E46F-1DCB-4810-9616-FA5E7F7B225D}" type="sibTrans" cxnId="{F5A13AEE-5435-46E6-8EFC-FBB39B28DE32}">
      <dgm:prSet/>
      <dgm:spPr/>
      <dgm:t>
        <a:bodyPr/>
        <a:lstStyle/>
        <a:p>
          <a:endParaRPr lang="en-US"/>
        </a:p>
      </dgm:t>
    </dgm:pt>
    <dgm:pt modelId="{8CFFC0AB-1E0D-45BD-92D6-36787982AF0F}">
      <dgm:prSet/>
      <dgm:spPr/>
      <dgm:t>
        <a:bodyPr/>
        <a:lstStyle/>
        <a:p>
          <a:r>
            <a:rPr lang="en-GB"/>
            <a:t>The results of the HRIA should inform the arbitration process.</a:t>
          </a:r>
          <a:endParaRPr lang="en-US"/>
        </a:p>
      </dgm:t>
    </dgm:pt>
    <dgm:pt modelId="{EA8E65FE-B451-4861-9461-D20A3B52EAE0}" type="parTrans" cxnId="{88A9223E-D253-4E35-B47A-38A2FFFC872D}">
      <dgm:prSet/>
      <dgm:spPr/>
      <dgm:t>
        <a:bodyPr/>
        <a:lstStyle/>
        <a:p>
          <a:endParaRPr lang="en-US"/>
        </a:p>
      </dgm:t>
    </dgm:pt>
    <dgm:pt modelId="{B56E267D-2579-4AB2-A5A3-EB36023EEF9B}" type="sibTrans" cxnId="{88A9223E-D253-4E35-B47A-38A2FFFC872D}">
      <dgm:prSet/>
      <dgm:spPr/>
      <dgm:t>
        <a:bodyPr/>
        <a:lstStyle/>
        <a:p>
          <a:endParaRPr lang="en-US"/>
        </a:p>
      </dgm:t>
    </dgm:pt>
    <dgm:pt modelId="{89D6C33E-3D01-4363-99C9-2E74599F7572}">
      <dgm:prSet/>
      <dgm:spPr/>
      <dgm:t>
        <a:bodyPr/>
        <a:lstStyle/>
        <a:p>
          <a:r>
            <a:rPr lang="en-GB"/>
            <a:t>Post-arbitration measures should be implemented including adopting policies and programs to mitigate any adverse HR impacts identified during the process.</a:t>
          </a:r>
          <a:endParaRPr lang="en-US"/>
        </a:p>
      </dgm:t>
    </dgm:pt>
    <dgm:pt modelId="{DCF650EE-CA1C-4DF7-849F-1F0B26FC91F0}" type="parTrans" cxnId="{19B5C77D-C866-404C-9E79-34EBC7C0A9A8}">
      <dgm:prSet/>
      <dgm:spPr/>
      <dgm:t>
        <a:bodyPr/>
        <a:lstStyle/>
        <a:p>
          <a:endParaRPr lang="en-US"/>
        </a:p>
      </dgm:t>
    </dgm:pt>
    <dgm:pt modelId="{9AD1E35E-6F43-4F91-9A7E-1DC6437348BE}" type="sibTrans" cxnId="{19B5C77D-C866-404C-9E79-34EBC7C0A9A8}">
      <dgm:prSet/>
      <dgm:spPr/>
      <dgm:t>
        <a:bodyPr/>
        <a:lstStyle/>
        <a:p>
          <a:endParaRPr lang="en-US"/>
        </a:p>
      </dgm:t>
    </dgm:pt>
    <dgm:pt modelId="{13CC5F3D-B752-4DFC-A10F-E459B7703763}">
      <dgm:prSet/>
      <dgm:spPr/>
      <dgm:t>
        <a:bodyPr/>
        <a:lstStyle/>
        <a:p>
          <a:r>
            <a:rPr lang="en-GB"/>
            <a:t>Creating accountability mechanisms</a:t>
          </a:r>
          <a:endParaRPr lang="en-US"/>
        </a:p>
      </dgm:t>
    </dgm:pt>
    <dgm:pt modelId="{333FA051-FE38-4796-8C04-F94E680383D5}" type="parTrans" cxnId="{3F228FDC-EB8C-4C96-9D5B-F3347DEC3E23}">
      <dgm:prSet/>
      <dgm:spPr/>
      <dgm:t>
        <a:bodyPr/>
        <a:lstStyle/>
        <a:p>
          <a:endParaRPr lang="en-US"/>
        </a:p>
      </dgm:t>
    </dgm:pt>
    <dgm:pt modelId="{C2325858-F7B6-410D-B4A7-624ADFFD02D1}" type="sibTrans" cxnId="{3F228FDC-EB8C-4C96-9D5B-F3347DEC3E23}">
      <dgm:prSet/>
      <dgm:spPr/>
      <dgm:t>
        <a:bodyPr/>
        <a:lstStyle/>
        <a:p>
          <a:endParaRPr lang="en-US"/>
        </a:p>
      </dgm:t>
    </dgm:pt>
    <dgm:pt modelId="{47267368-0208-40C7-899C-DD923BFAB694}">
      <dgm:prSet/>
      <dgm:spPr/>
      <dgm:t>
        <a:bodyPr/>
        <a:lstStyle/>
        <a:p>
          <a:r>
            <a:rPr lang="en-GB"/>
            <a:t>Review and redress – Monitor the HR impacts of arbitration awards and provide redress for any violations.</a:t>
          </a:r>
          <a:endParaRPr lang="en-US"/>
        </a:p>
      </dgm:t>
    </dgm:pt>
    <dgm:pt modelId="{9DCBDEA3-79D0-4DDA-8741-C0EBACBD56A5}" type="parTrans" cxnId="{8931D027-D090-4E25-887A-550F76238CD7}">
      <dgm:prSet/>
      <dgm:spPr/>
      <dgm:t>
        <a:bodyPr/>
        <a:lstStyle/>
        <a:p>
          <a:endParaRPr lang="en-US"/>
        </a:p>
      </dgm:t>
    </dgm:pt>
    <dgm:pt modelId="{0BD7413E-C57F-4C68-B49A-81BFDEABA689}" type="sibTrans" cxnId="{8931D027-D090-4E25-887A-550F76238CD7}">
      <dgm:prSet/>
      <dgm:spPr/>
      <dgm:t>
        <a:bodyPr/>
        <a:lstStyle/>
        <a:p>
          <a:endParaRPr lang="en-US"/>
        </a:p>
      </dgm:t>
    </dgm:pt>
    <dgm:pt modelId="{BDEB38E9-7C6B-4D6E-87FD-2D09F4C8DEDE}">
      <dgm:prSet/>
      <dgm:spPr/>
      <dgm:t>
        <a:bodyPr/>
        <a:lstStyle/>
        <a:p>
          <a:r>
            <a:rPr lang="en-GB"/>
            <a:t>International cooperation – can provide additional oversight e.g. through the UN.</a:t>
          </a:r>
          <a:endParaRPr lang="en-US"/>
        </a:p>
      </dgm:t>
    </dgm:pt>
    <dgm:pt modelId="{250A14B8-08B0-4B22-ABC6-18B2869066F8}" type="parTrans" cxnId="{92736DC5-E60F-4EF9-8ADA-F1A17D16C37A}">
      <dgm:prSet/>
      <dgm:spPr/>
      <dgm:t>
        <a:bodyPr/>
        <a:lstStyle/>
        <a:p>
          <a:endParaRPr lang="en-US"/>
        </a:p>
      </dgm:t>
    </dgm:pt>
    <dgm:pt modelId="{D1C2F29C-98C1-4537-9846-9845F1F93C7A}" type="sibTrans" cxnId="{92736DC5-E60F-4EF9-8ADA-F1A17D16C37A}">
      <dgm:prSet/>
      <dgm:spPr/>
      <dgm:t>
        <a:bodyPr/>
        <a:lstStyle/>
        <a:p>
          <a:endParaRPr lang="en-US"/>
        </a:p>
      </dgm:t>
    </dgm:pt>
    <dgm:pt modelId="{AA43DFD1-3D65-4367-9A2A-45DF9EBDB05F}" type="pres">
      <dgm:prSet presAssocID="{29B2BE30-8339-42FA-AFB7-028FCD843833}" presName="root" presStyleCnt="0">
        <dgm:presLayoutVars>
          <dgm:dir/>
          <dgm:resizeHandles val="exact"/>
        </dgm:presLayoutVars>
      </dgm:prSet>
      <dgm:spPr/>
    </dgm:pt>
    <dgm:pt modelId="{4FB91401-5B60-44DA-BF85-30601F88C034}" type="pres">
      <dgm:prSet presAssocID="{08CD8CCA-9A25-4FDE-9996-8D4B627D1678}" presName="compNode" presStyleCnt="0"/>
      <dgm:spPr/>
    </dgm:pt>
    <dgm:pt modelId="{90384945-A1A7-4136-86C2-6A02B8950BD6}" type="pres">
      <dgm:prSet presAssocID="{08CD8CCA-9A25-4FDE-9996-8D4B627D1678}" presName="bgRect" presStyleLbl="bgShp" presStyleIdx="0" presStyleCnt="2"/>
      <dgm:spPr/>
    </dgm:pt>
    <dgm:pt modelId="{1D886524-1FEA-45DE-9F92-396B06D9451F}" type="pres">
      <dgm:prSet presAssocID="{08CD8CCA-9A25-4FDE-9996-8D4B627D16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7881C733-9A24-4326-B004-1A3B7BBBF73F}" type="pres">
      <dgm:prSet presAssocID="{08CD8CCA-9A25-4FDE-9996-8D4B627D1678}" presName="spaceRect" presStyleCnt="0"/>
      <dgm:spPr/>
    </dgm:pt>
    <dgm:pt modelId="{5F8B5234-D175-45E4-8A81-571D749F5586}" type="pres">
      <dgm:prSet presAssocID="{08CD8CCA-9A25-4FDE-9996-8D4B627D1678}" presName="parTx" presStyleLbl="revTx" presStyleIdx="0" presStyleCnt="4">
        <dgm:presLayoutVars>
          <dgm:chMax val="0"/>
          <dgm:chPref val="0"/>
        </dgm:presLayoutVars>
      </dgm:prSet>
      <dgm:spPr/>
    </dgm:pt>
    <dgm:pt modelId="{4E8CE7B5-408B-4D53-B7DF-8A78DAF3B015}" type="pres">
      <dgm:prSet presAssocID="{08CD8CCA-9A25-4FDE-9996-8D4B627D1678}" presName="desTx" presStyleLbl="revTx" presStyleIdx="1" presStyleCnt="4">
        <dgm:presLayoutVars/>
      </dgm:prSet>
      <dgm:spPr/>
    </dgm:pt>
    <dgm:pt modelId="{BEE54615-3FD4-4ADF-8242-AA3D8CE0DD24}" type="pres">
      <dgm:prSet presAssocID="{2B07E46F-1DCB-4810-9616-FA5E7F7B225D}" presName="sibTrans" presStyleCnt="0"/>
      <dgm:spPr/>
    </dgm:pt>
    <dgm:pt modelId="{F7E091DD-56A1-4163-83AF-A856D9715D5B}" type="pres">
      <dgm:prSet presAssocID="{13CC5F3D-B752-4DFC-A10F-E459B7703763}" presName="compNode" presStyleCnt="0"/>
      <dgm:spPr/>
    </dgm:pt>
    <dgm:pt modelId="{D7E935B8-7920-4B2B-8C4A-5A45B983AFDB}" type="pres">
      <dgm:prSet presAssocID="{13CC5F3D-B752-4DFC-A10F-E459B7703763}" presName="bgRect" presStyleLbl="bgShp" presStyleIdx="1" presStyleCnt="2"/>
      <dgm:spPr/>
    </dgm:pt>
    <dgm:pt modelId="{8A8193CD-0F01-4F8D-AE75-593FC86A95CE}" type="pres">
      <dgm:prSet presAssocID="{13CC5F3D-B752-4DFC-A10F-E459B77037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E7DC8E7B-52F2-4BC7-B760-5C942DE053AF}" type="pres">
      <dgm:prSet presAssocID="{13CC5F3D-B752-4DFC-A10F-E459B7703763}" presName="spaceRect" presStyleCnt="0"/>
      <dgm:spPr/>
    </dgm:pt>
    <dgm:pt modelId="{622DC624-8BE7-457C-8F1A-8ECB3B8395AB}" type="pres">
      <dgm:prSet presAssocID="{13CC5F3D-B752-4DFC-A10F-E459B7703763}" presName="parTx" presStyleLbl="revTx" presStyleIdx="2" presStyleCnt="4">
        <dgm:presLayoutVars>
          <dgm:chMax val="0"/>
          <dgm:chPref val="0"/>
        </dgm:presLayoutVars>
      </dgm:prSet>
      <dgm:spPr/>
    </dgm:pt>
    <dgm:pt modelId="{D3274593-F2A6-4DE5-B662-41A074C37806}" type="pres">
      <dgm:prSet presAssocID="{13CC5F3D-B752-4DFC-A10F-E459B7703763}" presName="desTx" presStyleLbl="revTx" presStyleIdx="3" presStyleCnt="4">
        <dgm:presLayoutVars/>
      </dgm:prSet>
      <dgm:spPr/>
    </dgm:pt>
  </dgm:ptLst>
  <dgm:cxnLst>
    <dgm:cxn modelId="{6B187409-9C0D-4AC6-81E7-DADCA7850236}" type="presOf" srcId="{13CC5F3D-B752-4DFC-A10F-E459B7703763}" destId="{622DC624-8BE7-457C-8F1A-8ECB3B8395AB}" srcOrd="0" destOrd="0" presId="urn:microsoft.com/office/officeart/2018/2/layout/IconVerticalSolidList"/>
    <dgm:cxn modelId="{8931D027-D090-4E25-887A-550F76238CD7}" srcId="{13CC5F3D-B752-4DFC-A10F-E459B7703763}" destId="{47267368-0208-40C7-899C-DD923BFAB694}" srcOrd="0" destOrd="0" parTransId="{9DCBDEA3-79D0-4DDA-8741-C0EBACBD56A5}" sibTransId="{0BD7413E-C57F-4C68-B49A-81BFDEABA689}"/>
    <dgm:cxn modelId="{88A9223E-D253-4E35-B47A-38A2FFFC872D}" srcId="{08CD8CCA-9A25-4FDE-9996-8D4B627D1678}" destId="{8CFFC0AB-1E0D-45BD-92D6-36787982AF0F}" srcOrd="0" destOrd="0" parTransId="{EA8E65FE-B451-4861-9461-D20A3B52EAE0}" sibTransId="{B56E267D-2579-4AB2-A5A3-EB36023EEF9B}"/>
    <dgm:cxn modelId="{19B5C77D-C866-404C-9E79-34EBC7C0A9A8}" srcId="{08CD8CCA-9A25-4FDE-9996-8D4B627D1678}" destId="{89D6C33E-3D01-4363-99C9-2E74599F7572}" srcOrd="1" destOrd="0" parTransId="{DCF650EE-CA1C-4DF7-849F-1F0B26FC91F0}" sibTransId="{9AD1E35E-6F43-4F91-9A7E-1DC6437348BE}"/>
    <dgm:cxn modelId="{B1386CA6-37A6-4BFC-B3E2-D5A204DB435B}" type="presOf" srcId="{8CFFC0AB-1E0D-45BD-92D6-36787982AF0F}" destId="{4E8CE7B5-408B-4D53-B7DF-8A78DAF3B015}" srcOrd="0" destOrd="0" presId="urn:microsoft.com/office/officeart/2018/2/layout/IconVerticalSolidList"/>
    <dgm:cxn modelId="{1B7AF2C3-DA90-4CD0-B0C6-CEB69F9888D1}" type="presOf" srcId="{89D6C33E-3D01-4363-99C9-2E74599F7572}" destId="{4E8CE7B5-408B-4D53-B7DF-8A78DAF3B015}" srcOrd="0" destOrd="1" presId="urn:microsoft.com/office/officeart/2018/2/layout/IconVerticalSolidList"/>
    <dgm:cxn modelId="{92736DC5-E60F-4EF9-8ADA-F1A17D16C37A}" srcId="{13CC5F3D-B752-4DFC-A10F-E459B7703763}" destId="{BDEB38E9-7C6B-4D6E-87FD-2D09F4C8DEDE}" srcOrd="1" destOrd="0" parTransId="{250A14B8-08B0-4B22-ABC6-18B2869066F8}" sibTransId="{D1C2F29C-98C1-4537-9846-9845F1F93C7A}"/>
    <dgm:cxn modelId="{3F228FDC-EB8C-4C96-9D5B-F3347DEC3E23}" srcId="{29B2BE30-8339-42FA-AFB7-028FCD843833}" destId="{13CC5F3D-B752-4DFC-A10F-E459B7703763}" srcOrd="1" destOrd="0" parTransId="{333FA051-FE38-4796-8C04-F94E680383D5}" sibTransId="{C2325858-F7B6-410D-B4A7-624ADFFD02D1}"/>
    <dgm:cxn modelId="{F561D3DC-58A2-4A4B-AFD2-8C383E1EDC52}" type="presOf" srcId="{47267368-0208-40C7-899C-DD923BFAB694}" destId="{D3274593-F2A6-4DE5-B662-41A074C37806}" srcOrd="0" destOrd="0" presId="urn:microsoft.com/office/officeart/2018/2/layout/IconVerticalSolidList"/>
    <dgm:cxn modelId="{95446FEB-8791-483A-9DE9-7D7B376D3AE1}" type="presOf" srcId="{08CD8CCA-9A25-4FDE-9996-8D4B627D1678}" destId="{5F8B5234-D175-45E4-8A81-571D749F5586}" srcOrd="0" destOrd="0" presId="urn:microsoft.com/office/officeart/2018/2/layout/IconVerticalSolidList"/>
    <dgm:cxn modelId="{BCD764EC-5AAA-45D8-BE92-597241438398}" type="presOf" srcId="{BDEB38E9-7C6B-4D6E-87FD-2D09F4C8DEDE}" destId="{D3274593-F2A6-4DE5-B662-41A074C37806}" srcOrd="0" destOrd="1" presId="urn:microsoft.com/office/officeart/2018/2/layout/IconVerticalSolidList"/>
    <dgm:cxn modelId="{D2861DEE-5061-44C0-9DB3-AA81B6A8556F}" type="presOf" srcId="{29B2BE30-8339-42FA-AFB7-028FCD843833}" destId="{AA43DFD1-3D65-4367-9A2A-45DF9EBDB05F}" srcOrd="0" destOrd="0" presId="urn:microsoft.com/office/officeart/2018/2/layout/IconVerticalSolidList"/>
    <dgm:cxn modelId="{F5A13AEE-5435-46E6-8EFC-FBB39B28DE32}" srcId="{29B2BE30-8339-42FA-AFB7-028FCD843833}" destId="{08CD8CCA-9A25-4FDE-9996-8D4B627D1678}" srcOrd="0" destOrd="0" parTransId="{6EBF07E1-F2B7-4E65-B17E-4AB51D6F9C0B}" sibTransId="{2B07E46F-1DCB-4810-9616-FA5E7F7B225D}"/>
    <dgm:cxn modelId="{67DBACE6-FF1C-42A0-9BAE-D4DB10D482CA}" type="presParOf" srcId="{AA43DFD1-3D65-4367-9A2A-45DF9EBDB05F}" destId="{4FB91401-5B60-44DA-BF85-30601F88C034}" srcOrd="0" destOrd="0" presId="urn:microsoft.com/office/officeart/2018/2/layout/IconVerticalSolidList"/>
    <dgm:cxn modelId="{4B7D1AD9-9134-4F07-91ED-3B0E22E016E4}" type="presParOf" srcId="{4FB91401-5B60-44DA-BF85-30601F88C034}" destId="{90384945-A1A7-4136-86C2-6A02B8950BD6}" srcOrd="0" destOrd="0" presId="urn:microsoft.com/office/officeart/2018/2/layout/IconVerticalSolidList"/>
    <dgm:cxn modelId="{B3C13B25-02D7-49DB-8CEE-25E895305A2F}" type="presParOf" srcId="{4FB91401-5B60-44DA-BF85-30601F88C034}" destId="{1D886524-1FEA-45DE-9F92-396B06D9451F}" srcOrd="1" destOrd="0" presId="urn:microsoft.com/office/officeart/2018/2/layout/IconVerticalSolidList"/>
    <dgm:cxn modelId="{589E2F5D-A177-401F-8832-9E275B001044}" type="presParOf" srcId="{4FB91401-5B60-44DA-BF85-30601F88C034}" destId="{7881C733-9A24-4326-B004-1A3B7BBBF73F}" srcOrd="2" destOrd="0" presId="urn:microsoft.com/office/officeart/2018/2/layout/IconVerticalSolidList"/>
    <dgm:cxn modelId="{5B3C4054-D3E2-4A23-B328-8F765BC3E881}" type="presParOf" srcId="{4FB91401-5B60-44DA-BF85-30601F88C034}" destId="{5F8B5234-D175-45E4-8A81-571D749F5586}" srcOrd="3" destOrd="0" presId="urn:microsoft.com/office/officeart/2018/2/layout/IconVerticalSolidList"/>
    <dgm:cxn modelId="{2DF4ED65-22EF-461B-AE63-E2F6E89EB1C3}" type="presParOf" srcId="{4FB91401-5B60-44DA-BF85-30601F88C034}" destId="{4E8CE7B5-408B-4D53-B7DF-8A78DAF3B015}" srcOrd="4" destOrd="0" presId="urn:microsoft.com/office/officeart/2018/2/layout/IconVerticalSolidList"/>
    <dgm:cxn modelId="{2EAE72A5-04B5-4E27-96C7-B22C1E541733}" type="presParOf" srcId="{AA43DFD1-3D65-4367-9A2A-45DF9EBDB05F}" destId="{BEE54615-3FD4-4ADF-8242-AA3D8CE0DD24}" srcOrd="1" destOrd="0" presId="urn:microsoft.com/office/officeart/2018/2/layout/IconVerticalSolidList"/>
    <dgm:cxn modelId="{0890542E-DEF7-49D2-A069-F7320E54A265}" type="presParOf" srcId="{AA43DFD1-3D65-4367-9A2A-45DF9EBDB05F}" destId="{F7E091DD-56A1-4163-83AF-A856D9715D5B}" srcOrd="2" destOrd="0" presId="urn:microsoft.com/office/officeart/2018/2/layout/IconVerticalSolidList"/>
    <dgm:cxn modelId="{1B7F99EC-5EED-4F3C-ABE7-A87B21A0EA26}" type="presParOf" srcId="{F7E091DD-56A1-4163-83AF-A856D9715D5B}" destId="{D7E935B8-7920-4B2B-8C4A-5A45B983AFDB}" srcOrd="0" destOrd="0" presId="urn:microsoft.com/office/officeart/2018/2/layout/IconVerticalSolidList"/>
    <dgm:cxn modelId="{AFC84424-708A-4FEF-8BE3-F4D442DA5669}" type="presParOf" srcId="{F7E091DD-56A1-4163-83AF-A856D9715D5B}" destId="{8A8193CD-0F01-4F8D-AE75-593FC86A95CE}" srcOrd="1" destOrd="0" presId="urn:microsoft.com/office/officeart/2018/2/layout/IconVerticalSolidList"/>
    <dgm:cxn modelId="{D5ED319F-5B18-4DED-BFBB-97C720780785}" type="presParOf" srcId="{F7E091DD-56A1-4163-83AF-A856D9715D5B}" destId="{E7DC8E7B-52F2-4BC7-B760-5C942DE053AF}" srcOrd="2" destOrd="0" presId="urn:microsoft.com/office/officeart/2018/2/layout/IconVerticalSolidList"/>
    <dgm:cxn modelId="{32C6F928-C78E-4CFC-8991-CBFAD0129111}" type="presParOf" srcId="{F7E091DD-56A1-4163-83AF-A856D9715D5B}" destId="{622DC624-8BE7-457C-8F1A-8ECB3B8395AB}" srcOrd="3" destOrd="0" presId="urn:microsoft.com/office/officeart/2018/2/layout/IconVerticalSolidList"/>
    <dgm:cxn modelId="{5B0D9AED-89D5-4DB0-A17E-5925AFDABE26}" type="presParOf" srcId="{F7E091DD-56A1-4163-83AF-A856D9715D5B}" destId="{D3274593-F2A6-4DE5-B662-41A074C3780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09AB2A-E97A-4736-AAFF-723E4F61D7A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2A17D82-9343-4FBC-B76D-CEF58986356C}">
      <dgm:prSet/>
      <dgm:spPr/>
      <dgm:t>
        <a:bodyPr/>
        <a:lstStyle/>
        <a:p>
          <a:r>
            <a:rPr lang="en-GB"/>
            <a:t>Resistance from arbitrators and investors</a:t>
          </a:r>
          <a:endParaRPr lang="en-US"/>
        </a:p>
      </dgm:t>
    </dgm:pt>
    <dgm:pt modelId="{29E181F5-46AE-4623-BB4A-E8B98433D2F2}" type="parTrans" cxnId="{67105D9A-27B7-4DAB-B55A-4200AEED7549}">
      <dgm:prSet/>
      <dgm:spPr/>
      <dgm:t>
        <a:bodyPr/>
        <a:lstStyle/>
        <a:p>
          <a:endParaRPr lang="en-US"/>
        </a:p>
      </dgm:t>
    </dgm:pt>
    <dgm:pt modelId="{CC3CC80D-3FF1-4A9C-8250-5B539A385EBB}" type="sibTrans" cxnId="{67105D9A-27B7-4DAB-B55A-4200AEED7549}">
      <dgm:prSet/>
      <dgm:spPr/>
      <dgm:t>
        <a:bodyPr/>
        <a:lstStyle/>
        <a:p>
          <a:endParaRPr lang="en-US"/>
        </a:p>
      </dgm:t>
    </dgm:pt>
    <dgm:pt modelId="{0CA9F0FE-B770-4357-B623-1CCDAD4E2700}">
      <dgm:prSet/>
      <dgm:spPr/>
      <dgm:t>
        <a:bodyPr/>
        <a:lstStyle/>
        <a:p>
          <a:r>
            <a:rPr lang="en-GB"/>
            <a:t>HRBA and HRIA require significant resources</a:t>
          </a:r>
          <a:endParaRPr lang="en-US"/>
        </a:p>
      </dgm:t>
    </dgm:pt>
    <dgm:pt modelId="{E89991AA-F888-4A07-967A-2804819FF17C}" type="parTrans" cxnId="{44BA580E-A14E-4DA1-929C-9ADB1C2045C6}">
      <dgm:prSet/>
      <dgm:spPr/>
      <dgm:t>
        <a:bodyPr/>
        <a:lstStyle/>
        <a:p>
          <a:endParaRPr lang="en-US"/>
        </a:p>
      </dgm:t>
    </dgm:pt>
    <dgm:pt modelId="{2F793514-6527-4C47-9F94-9A12163519B5}" type="sibTrans" cxnId="{44BA580E-A14E-4DA1-929C-9ADB1C2045C6}">
      <dgm:prSet/>
      <dgm:spPr/>
      <dgm:t>
        <a:bodyPr/>
        <a:lstStyle/>
        <a:p>
          <a:endParaRPr lang="en-US"/>
        </a:p>
      </dgm:t>
    </dgm:pt>
    <dgm:pt modelId="{44A833BF-AC09-40F3-8899-BA269C033F25}">
      <dgm:prSet/>
      <dgm:spPr/>
      <dgm:t>
        <a:bodyPr/>
        <a:lstStyle/>
        <a:p>
          <a:r>
            <a:rPr lang="en-GB"/>
            <a:t>Striking a balance between investor rights and human rights requires careful negotiation and compromise.</a:t>
          </a:r>
          <a:endParaRPr lang="en-US"/>
        </a:p>
      </dgm:t>
    </dgm:pt>
    <dgm:pt modelId="{5B8AF6C5-F577-4D8D-B5DB-0799015CE0B3}" type="parTrans" cxnId="{73063E5F-FE72-4130-84DF-5DDB7E00ACD8}">
      <dgm:prSet/>
      <dgm:spPr/>
      <dgm:t>
        <a:bodyPr/>
        <a:lstStyle/>
        <a:p>
          <a:endParaRPr lang="en-US"/>
        </a:p>
      </dgm:t>
    </dgm:pt>
    <dgm:pt modelId="{261C54F2-3F95-4FEB-B282-9593EFA15381}" type="sibTrans" cxnId="{73063E5F-FE72-4130-84DF-5DDB7E00ACD8}">
      <dgm:prSet/>
      <dgm:spPr/>
      <dgm:t>
        <a:bodyPr/>
        <a:lstStyle/>
        <a:p>
          <a:endParaRPr lang="en-US"/>
        </a:p>
      </dgm:t>
    </dgm:pt>
    <dgm:pt modelId="{036743A2-ED5A-46EF-96B2-AE879210E5E6}" type="pres">
      <dgm:prSet presAssocID="{2B09AB2A-E97A-4736-AAFF-723E4F61D7AE}" presName="hierChild1" presStyleCnt="0">
        <dgm:presLayoutVars>
          <dgm:chPref val="1"/>
          <dgm:dir/>
          <dgm:animOne val="branch"/>
          <dgm:animLvl val="lvl"/>
          <dgm:resizeHandles/>
        </dgm:presLayoutVars>
      </dgm:prSet>
      <dgm:spPr/>
    </dgm:pt>
    <dgm:pt modelId="{A216B087-9D2C-4756-91A9-953F8F21ABCF}" type="pres">
      <dgm:prSet presAssocID="{B2A17D82-9343-4FBC-B76D-CEF58986356C}" presName="hierRoot1" presStyleCnt="0"/>
      <dgm:spPr/>
    </dgm:pt>
    <dgm:pt modelId="{4C62E5AC-048B-4214-9F3C-BFDD8D51E395}" type="pres">
      <dgm:prSet presAssocID="{B2A17D82-9343-4FBC-B76D-CEF58986356C}" presName="composite" presStyleCnt="0"/>
      <dgm:spPr/>
    </dgm:pt>
    <dgm:pt modelId="{DBE0E723-1674-4A2F-9F14-1093797333E1}" type="pres">
      <dgm:prSet presAssocID="{B2A17D82-9343-4FBC-B76D-CEF58986356C}" presName="background" presStyleLbl="node0" presStyleIdx="0" presStyleCnt="3"/>
      <dgm:spPr/>
    </dgm:pt>
    <dgm:pt modelId="{420ADEED-E0CA-443A-A1A7-5D0EA52D7864}" type="pres">
      <dgm:prSet presAssocID="{B2A17D82-9343-4FBC-B76D-CEF58986356C}" presName="text" presStyleLbl="fgAcc0" presStyleIdx="0" presStyleCnt="3">
        <dgm:presLayoutVars>
          <dgm:chPref val="3"/>
        </dgm:presLayoutVars>
      </dgm:prSet>
      <dgm:spPr/>
    </dgm:pt>
    <dgm:pt modelId="{2D1AF229-27CF-4963-A240-4859090CE4A0}" type="pres">
      <dgm:prSet presAssocID="{B2A17D82-9343-4FBC-B76D-CEF58986356C}" presName="hierChild2" presStyleCnt="0"/>
      <dgm:spPr/>
    </dgm:pt>
    <dgm:pt modelId="{9700629E-6650-4293-9AF0-797669897FAB}" type="pres">
      <dgm:prSet presAssocID="{0CA9F0FE-B770-4357-B623-1CCDAD4E2700}" presName="hierRoot1" presStyleCnt="0"/>
      <dgm:spPr/>
    </dgm:pt>
    <dgm:pt modelId="{343EE721-D3C0-4BF0-A6AE-2D27810CF3EE}" type="pres">
      <dgm:prSet presAssocID="{0CA9F0FE-B770-4357-B623-1CCDAD4E2700}" presName="composite" presStyleCnt="0"/>
      <dgm:spPr/>
    </dgm:pt>
    <dgm:pt modelId="{3849B622-DADC-4091-8583-E2DE48336CBB}" type="pres">
      <dgm:prSet presAssocID="{0CA9F0FE-B770-4357-B623-1CCDAD4E2700}" presName="background" presStyleLbl="node0" presStyleIdx="1" presStyleCnt="3"/>
      <dgm:spPr/>
    </dgm:pt>
    <dgm:pt modelId="{262C4DC4-67EC-420E-AB14-11A83A3F14C3}" type="pres">
      <dgm:prSet presAssocID="{0CA9F0FE-B770-4357-B623-1CCDAD4E2700}" presName="text" presStyleLbl="fgAcc0" presStyleIdx="1" presStyleCnt="3">
        <dgm:presLayoutVars>
          <dgm:chPref val="3"/>
        </dgm:presLayoutVars>
      </dgm:prSet>
      <dgm:spPr/>
    </dgm:pt>
    <dgm:pt modelId="{4055F57C-CA0E-4E03-BC46-9C0F69E3822E}" type="pres">
      <dgm:prSet presAssocID="{0CA9F0FE-B770-4357-B623-1CCDAD4E2700}" presName="hierChild2" presStyleCnt="0"/>
      <dgm:spPr/>
    </dgm:pt>
    <dgm:pt modelId="{402926AE-996B-4C09-B47B-D34B32DA2296}" type="pres">
      <dgm:prSet presAssocID="{44A833BF-AC09-40F3-8899-BA269C033F25}" presName="hierRoot1" presStyleCnt="0"/>
      <dgm:spPr/>
    </dgm:pt>
    <dgm:pt modelId="{1D4082F3-7F26-46F9-B0AC-B9773963E5EE}" type="pres">
      <dgm:prSet presAssocID="{44A833BF-AC09-40F3-8899-BA269C033F25}" presName="composite" presStyleCnt="0"/>
      <dgm:spPr/>
    </dgm:pt>
    <dgm:pt modelId="{DC28E770-9426-4B3C-8AA3-595F660E5CEA}" type="pres">
      <dgm:prSet presAssocID="{44A833BF-AC09-40F3-8899-BA269C033F25}" presName="background" presStyleLbl="node0" presStyleIdx="2" presStyleCnt="3"/>
      <dgm:spPr/>
    </dgm:pt>
    <dgm:pt modelId="{C352AFE8-68BD-425A-82F1-1B5D8B5FA8A7}" type="pres">
      <dgm:prSet presAssocID="{44A833BF-AC09-40F3-8899-BA269C033F25}" presName="text" presStyleLbl="fgAcc0" presStyleIdx="2" presStyleCnt="3">
        <dgm:presLayoutVars>
          <dgm:chPref val="3"/>
        </dgm:presLayoutVars>
      </dgm:prSet>
      <dgm:spPr/>
    </dgm:pt>
    <dgm:pt modelId="{0BB25E72-0EFB-4812-9BAB-2CD70076DB98}" type="pres">
      <dgm:prSet presAssocID="{44A833BF-AC09-40F3-8899-BA269C033F25}" presName="hierChild2" presStyleCnt="0"/>
      <dgm:spPr/>
    </dgm:pt>
  </dgm:ptLst>
  <dgm:cxnLst>
    <dgm:cxn modelId="{44BA580E-A14E-4DA1-929C-9ADB1C2045C6}" srcId="{2B09AB2A-E97A-4736-AAFF-723E4F61D7AE}" destId="{0CA9F0FE-B770-4357-B623-1CCDAD4E2700}" srcOrd="1" destOrd="0" parTransId="{E89991AA-F888-4A07-967A-2804819FF17C}" sibTransId="{2F793514-6527-4C47-9F94-9A12163519B5}"/>
    <dgm:cxn modelId="{7494C439-5FA8-43BF-9453-50F15CB46B1F}" type="presOf" srcId="{B2A17D82-9343-4FBC-B76D-CEF58986356C}" destId="{420ADEED-E0CA-443A-A1A7-5D0EA52D7864}" srcOrd="0" destOrd="0" presId="urn:microsoft.com/office/officeart/2005/8/layout/hierarchy1"/>
    <dgm:cxn modelId="{73063E5F-FE72-4130-84DF-5DDB7E00ACD8}" srcId="{2B09AB2A-E97A-4736-AAFF-723E4F61D7AE}" destId="{44A833BF-AC09-40F3-8899-BA269C033F25}" srcOrd="2" destOrd="0" parTransId="{5B8AF6C5-F577-4D8D-B5DB-0799015CE0B3}" sibTransId="{261C54F2-3F95-4FEB-B282-9593EFA15381}"/>
    <dgm:cxn modelId="{67105D9A-27B7-4DAB-B55A-4200AEED7549}" srcId="{2B09AB2A-E97A-4736-AAFF-723E4F61D7AE}" destId="{B2A17D82-9343-4FBC-B76D-CEF58986356C}" srcOrd="0" destOrd="0" parTransId="{29E181F5-46AE-4623-BB4A-E8B98433D2F2}" sibTransId="{CC3CC80D-3FF1-4A9C-8250-5B539A385EBB}"/>
    <dgm:cxn modelId="{1E123EBA-166B-4404-B992-96DEBFF43A48}" type="presOf" srcId="{44A833BF-AC09-40F3-8899-BA269C033F25}" destId="{C352AFE8-68BD-425A-82F1-1B5D8B5FA8A7}" srcOrd="0" destOrd="0" presId="urn:microsoft.com/office/officeart/2005/8/layout/hierarchy1"/>
    <dgm:cxn modelId="{F6F44BBE-BBA5-4E05-BE8F-A14DD0B73E61}" type="presOf" srcId="{2B09AB2A-E97A-4736-AAFF-723E4F61D7AE}" destId="{036743A2-ED5A-46EF-96B2-AE879210E5E6}" srcOrd="0" destOrd="0" presId="urn:microsoft.com/office/officeart/2005/8/layout/hierarchy1"/>
    <dgm:cxn modelId="{A83C6DEE-71BB-4909-AB6A-9EB11D8F0CA2}" type="presOf" srcId="{0CA9F0FE-B770-4357-B623-1CCDAD4E2700}" destId="{262C4DC4-67EC-420E-AB14-11A83A3F14C3}" srcOrd="0" destOrd="0" presId="urn:microsoft.com/office/officeart/2005/8/layout/hierarchy1"/>
    <dgm:cxn modelId="{FD019AAA-11A4-4FC2-A6B8-D9C2A74DDA1B}" type="presParOf" srcId="{036743A2-ED5A-46EF-96B2-AE879210E5E6}" destId="{A216B087-9D2C-4756-91A9-953F8F21ABCF}" srcOrd="0" destOrd="0" presId="urn:microsoft.com/office/officeart/2005/8/layout/hierarchy1"/>
    <dgm:cxn modelId="{E3CED5E4-94A1-48DB-977C-CCDB5670FB1B}" type="presParOf" srcId="{A216B087-9D2C-4756-91A9-953F8F21ABCF}" destId="{4C62E5AC-048B-4214-9F3C-BFDD8D51E395}" srcOrd="0" destOrd="0" presId="urn:microsoft.com/office/officeart/2005/8/layout/hierarchy1"/>
    <dgm:cxn modelId="{F88788D1-14D3-4C8B-9C6A-DC194D0E090B}" type="presParOf" srcId="{4C62E5AC-048B-4214-9F3C-BFDD8D51E395}" destId="{DBE0E723-1674-4A2F-9F14-1093797333E1}" srcOrd="0" destOrd="0" presId="urn:microsoft.com/office/officeart/2005/8/layout/hierarchy1"/>
    <dgm:cxn modelId="{A9AAB405-04D8-475E-A175-C5A4BABA5CB5}" type="presParOf" srcId="{4C62E5AC-048B-4214-9F3C-BFDD8D51E395}" destId="{420ADEED-E0CA-443A-A1A7-5D0EA52D7864}" srcOrd="1" destOrd="0" presId="urn:microsoft.com/office/officeart/2005/8/layout/hierarchy1"/>
    <dgm:cxn modelId="{C1D8D24F-7BE2-4433-A7CF-1EDC6F24ED43}" type="presParOf" srcId="{A216B087-9D2C-4756-91A9-953F8F21ABCF}" destId="{2D1AF229-27CF-4963-A240-4859090CE4A0}" srcOrd="1" destOrd="0" presId="urn:microsoft.com/office/officeart/2005/8/layout/hierarchy1"/>
    <dgm:cxn modelId="{7111992D-9DE0-4188-B884-90BD291C9777}" type="presParOf" srcId="{036743A2-ED5A-46EF-96B2-AE879210E5E6}" destId="{9700629E-6650-4293-9AF0-797669897FAB}" srcOrd="1" destOrd="0" presId="urn:microsoft.com/office/officeart/2005/8/layout/hierarchy1"/>
    <dgm:cxn modelId="{7CD0444B-5346-468C-A0A8-FFFF87B81089}" type="presParOf" srcId="{9700629E-6650-4293-9AF0-797669897FAB}" destId="{343EE721-D3C0-4BF0-A6AE-2D27810CF3EE}" srcOrd="0" destOrd="0" presId="urn:microsoft.com/office/officeart/2005/8/layout/hierarchy1"/>
    <dgm:cxn modelId="{8F894B5B-CE3E-4005-B2BE-33E3C315838C}" type="presParOf" srcId="{343EE721-D3C0-4BF0-A6AE-2D27810CF3EE}" destId="{3849B622-DADC-4091-8583-E2DE48336CBB}" srcOrd="0" destOrd="0" presId="urn:microsoft.com/office/officeart/2005/8/layout/hierarchy1"/>
    <dgm:cxn modelId="{EFA784CC-D150-4564-AEB9-A156111333CE}" type="presParOf" srcId="{343EE721-D3C0-4BF0-A6AE-2D27810CF3EE}" destId="{262C4DC4-67EC-420E-AB14-11A83A3F14C3}" srcOrd="1" destOrd="0" presId="urn:microsoft.com/office/officeart/2005/8/layout/hierarchy1"/>
    <dgm:cxn modelId="{8BC7DAEB-67D2-4B60-9B27-156C9B047486}" type="presParOf" srcId="{9700629E-6650-4293-9AF0-797669897FAB}" destId="{4055F57C-CA0E-4E03-BC46-9C0F69E3822E}" srcOrd="1" destOrd="0" presId="urn:microsoft.com/office/officeart/2005/8/layout/hierarchy1"/>
    <dgm:cxn modelId="{EBCB2558-8EAB-46D0-9B79-0C93D59FA720}" type="presParOf" srcId="{036743A2-ED5A-46EF-96B2-AE879210E5E6}" destId="{402926AE-996B-4C09-B47B-D34B32DA2296}" srcOrd="2" destOrd="0" presId="urn:microsoft.com/office/officeart/2005/8/layout/hierarchy1"/>
    <dgm:cxn modelId="{F018753E-5B8E-4F13-853B-03FF4959FAD0}" type="presParOf" srcId="{402926AE-996B-4C09-B47B-D34B32DA2296}" destId="{1D4082F3-7F26-46F9-B0AC-B9773963E5EE}" srcOrd="0" destOrd="0" presId="urn:microsoft.com/office/officeart/2005/8/layout/hierarchy1"/>
    <dgm:cxn modelId="{6194739E-7F00-4633-BFF2-75670742D15F}" type="presParOf" srcId="{1D4082F3-7F26-46F9-B0AC-B9773963E5EE}" destId="{DC28E770-9426-4B3C-8AA3-595F660E5CEA}" srcOrd="0" destOrd="0" presId="urn:microsoft.com/office/officeart/2005/8/layout/hierarchy1"/>
    <dgm:cxn modelId="{6B7770E3-FE6B-401A-9C54-B1A77EA2E3D2}" type="presParOf" srcId="{1D4082F3-7F26-46F9-B0AC-B9773963E5EE}" destId="{C352AFE8-68BD-425A-82F1-1B5D8B5FA8A7}" srcOrd="1" destOrd="0" presId="urn:microsoft.com/office/officeart/2005/8/layout/hierarchy1"/>
    <dgm:cxn modelId="{5DBB880B-D845-4D58-BEF5-7E307FC17F48}" type="presParOf" srcId="{402926AE-996B-4C09-B47B-D34B32DA2296}" destId="{0BB25E72-0EFB-4812-9BAB-2CD70076DB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C0F259-692B-40A3-8B08-14F9DAC215D0}"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3D46D6E-8949-4BAA-B028-879F11103BDE}">
      <dgm:prSet/>
      <dgm:spPr/>
      <dgm:t>
        <a:bodyPr/>
        <a:lstStyle/>
        <a:p>
          <a:pPr>
            <a:defRPr cap="all"/>
          </a:pPr>
          <a:r>
            <a:rPr lang="en-GB"/>
            <a:t>Development of precedents favourable to sovereign states</a:t>
          </a:r>
          <a:endParaRPr lang="en-US"/>
        </a:p>
      </dgm:t>
    </dgm:pt>
    <dgm:pt modelId="{F0FB1D18-6905-4088-B5A1-A4D21E143D9B}" type="parTrans" cxnId="{91E0C5D3-FC2A-4A10-864F-72CFA4EFBCA4}">
      <dgm:prSet/>
      <dgm:spPr/>
      <dgm:t>
        <a:bodyPr/>
        <a:lstStyle/>
        <a:p>
          <a:endParaRPr lang="en-US"/>
        </a:p>
      </dgm:t>
    </dgm:pt>
    <dgm:pt modelId="{40AEA22B-B0A4-4C6A-9BBB-AC41AC180A77}" type="sibTrans" cxnId="{91E0C5D3-FC2A-4A10-864F-72CFA4EFBCA4}">
      <dgm:prSet/>
      <dgm:spPr/>
      <dgm:t>
        <a:bodyPr/>
        <a:lstStyle/>
        <a:p>
          <a:endParaRPr lang="en-US"/>
        </a:p>
      </dgm:t>
    </dgm:pt>
    <dgm:pt modelId="{9449C17D-DA82-4F63-B648-BA9284EAFC04}">
      <dgm:prSet/>
      <dgm:spPr/>
      <dgm:t>
        <a:bodyPr/>
        <a:lstStyle/>
        <a:p>
          <a:pPr>
            <a:defRPr cap="all"/>
          </a:pPr>
          <a:r>
            <a:rPr lang="en-GB"/>
            <a:t>Enhancing legal and institutional capacity</a:t>
          </a:r>
          <a:endParaRPr lang="en-US"/>
        </a:p>
      </dgm:t>
    </dgm:pt>
    <dgm:pt modelId="{814738BC-D6E6-41EE-8A58-7C21227C26A1}" type="parTrans" cxnId="{78C6FEC5-C6FB-45EA-BD8E-3083E09D72A3}">
      <dgm:prSet/>
      <dgm:spPr/>
      <dgm:t>
        <a:bodyPr/>
        <a:lstStyle/>
        <a:p>
          <a:endParaRPr lang="en-US"/>
        </a:p>
      </dgm:t>
    </dgm:pt>
    <dgm:pt modelId="{A86AAA65-2CF0-49BC-8B35-2392CDF5AEE4}" type="sibTrans" cxnId="{78C6FEC5-C6FB-45EA-BD8E-3083E09D72A3}">
      <dgm:prSet/>
      <dgm:spPr/>
      <dgm:t>
        <a:bodyPr/>
        <a:lstStyle/>
        <a:p>
          <a:endParaRPr lang="en-US"/>
        </a:p>
      </dgm:t>
    </dgm:pt>
    <dgm:pt modelId="{2CC8642E-0406-43D0-9CC1-4802363A1244}">
      <dgm:prSet/>
      <dgm:spPr/>
      <dgm:t>
        <a:bodyPr/>
        <a:lstStyle/>
        <a:p>
          <a:pPr>
            <a:defRPr cap="all"/>
          </a:pPr>
          <a:r>
            <a:rPr lang="en-GB"/>
            <a:t>Promoting stronger transparency and accountability in debt management</a:t>
          </a:r>
          <a:endParaRPr lang="en-US"/>
        </a:p>
      </dgm:t>
    </dgm:pt>
    <dgm:pt modelId="{F4FD77B0-AA20-43CF-B1EC-24B172A35096}" type="parTrans" cxnId="{BF71EC3E-8C7C-4E82-9BF7-807B81703130}">
      <dgm:prSet/>
      <dgm:spPr/>
      <dgm:t>
        <a:bodyPr/>
        <a:lstStyle/>
        <a:p>
          <a:endParaRPr lang="en-US"/>
        </a:p>
      </dgm:t>
    </dgm:pt>
    <dgm:pt modelId="{194E2974-A91A-46F2-A96D-D176CFDDD66F}" type="sibTrans" cxnId="{BF71EC3E-8C7C-4E82-9BF7-807B81703130}">
      <dgm:prSet/>
      <dgm:spPr/>
      <dgm:t>
        <a:bodyPr/>
        <a:lstStyle/>
        <a:p>
          <a:endParaRPr lang="en-US"/>
        </a:p>
      </dgm:t>
    </dgm:pt>
    <dgm:pt modelId="{EAB862D2-ED4F-46EC-9373-05DD1C9A3730}">
      <dgm:prSet/>
      <dgm:spPr/>
      <dgm:t>
        <a:bodyPr/>
        <a:lstStyle/>
        <a:p>
          <a:pPr>
            <a:defRPr cap="all"/>
          </a:pPr>
          <a:r>
            <a:rPr lang="en-GB"/>
            <a:t>Negotiating more favourable debt terms</a:t>
          </a:r>
          <a:endParaRPr lang="en-US"/>
        </a:p>
      </dgm:t>
    </dgm:pt>
    <dgm:pt modelId="{F895975F-2AE8-4F41-BA2C-9284716E0737}" type="parTrans" cxnId="{0D2443B2-8CB7-4F5E-BE41-79486FA8D41B}">
      <dgm:prSet/>
      <dgm:spPr/>
      <dgm:t>
        <a:bodyPr/>
        <a:lstStyle/>
        <a:p>
          <a:endParaRPr lang="en-US"/>
        </a:p>
      </dgm:t>
    </dgm:pt>
    <dgm:pt modelId="{9909F966-4C38-49AE-BD71-412CD35B55D9}" type="sibTrans" cxnId="{0D2443B2-8CB7-4F5E-BE41-79486FA8D41B}">
      <dgm:prSet/>
      <dgm:spPr/>
      <dgm:t>
        <a:bodyPr/>
        <a:lstStyle/>
        <a:p>
          <a:endParaRPr lang="en-US"/>
        </a:p>
      </dgm:t>
    </dgm:pt>
    <dgm:pt modelId="{6A18FB50-9355-4BDB-98A3-B433722A2085}">
      <dgm:prSet/>
      <dgm:spPr/>
      <dgm:t>
        <a:bodyPr/>
        <a:lstStyle/>
        <a:p>
          <a:pPr>
            <a:defRPr cap="all"/>
          </a:pPr>
          <a:r>
            <a:rPr lang="en-GB"/>
            <a:t>Contributing to global discourse on sovereign debt and development</a:t>
          </a:r>
          <a:endParaRPr lang="en-US"/>
        </a:p>
      </dgm:t>
    </dgm:pt>
    <dgm:pt modelId="{6AB86048-1E64-4429-993C-EDC98049D48F}" type="parTrans" cxnId="{773A01E7-3916-4040-A44D-573534FEDFE4}">
      <dgm:prSet/>
      <dgm:spPr/>
      <dgm:t>
        <a:bodyPr/>
        <a:lstStyle/>
        <a:p>
          <a:endParaRPr lang="en-US"/>
        </a:p>
      </dgm:t>
    </dgm:pt>
    <dgm:pt modelId="{87F51B08-CDF0-4A67-BD8E-4B312400B634}" type="sibTrans" cxnId="{773A01E7-3916-4040-A44D-573534FEDFE4}">
      <dgm:prSet/>
      <dgm:spPr/>
      <dgm:t>
        <a:bodyPr/>
        <a:lstStyle/>
        <a:p>
          <a:endParaRPr lang="en-US"/>
        </a:p>
      </dgm:t>
    </dgm:pt>
    <dgm:pt modelId="{E4FD2569-AA54-4F34-A65B-274C1946933B}">
      <dgm:prSet/>
      <dgm:spPr/>
      <dgm:t>
        <a:bodyPr/>
        <a:lstStyle/>
        <a:p>
          <a:pPr>
            <a:defRPr cap="all"/>
          </a:pPr>
          <a:r>
            <a:rPr lang="en-GB"/>
            <a:t>Leveraging arbitration for economic and financial innovation</a:t>
          </a:r>
          <a:endParaRPr lang="en-US"/>
        </a:p>
      </dgm:t>
    </dgm:pt>
    <dgm:pt modelId="{74348849-3B6B-4359-A5F0-28E68447E55A}" type="parTrans" cxnId="{AF5F89FD-861D-42E3-8EC9-6EC072158F4A}">
      <dgm:prSet/>
      <dgm:spPr/>
      <dgm:t>
        <a:bodyPr/>
        <a:lstStyle/>
        <a:p>
          <a:endParaRPr lang="en-US"/>
        </a:p>
      </dgm:t>
    </dgm:pt>
    <dgm:pt modelId="{EDEF9B0B-E696-4DD1-9A33-5A3C5AB327CC}" type="sibTrans" cxnId="{AF5F89FD-861D-42E3-8EC9-6EC072158F4A}">
      <dgm:prSet/>
      <dgm:spPr/>
      <dgm:t>
        <a:bodyPr/>
        <a:lstStyle/>
        <a:p>
          <a:endParaRPr lang="en-US"/>
        </a:p>
      </dgm:t>
    </dgm:pt>
    <dgm:pt modelId="{8FAD3E0D-208F-4CA8-AD29-848E4CCB7A7A}" type="pres">
      <dgm:prSet presAssocID="{F5C0F259-692B-40A3-8B08-14F9DAC215D0}" presName="root" presStyleCnt="0">
        <dgm:presLayoutVars>
          <dgm:dir/>
          <dgm:resizeHandles val="exact"/>
        </dgm:presLayoutVars>
      </dgm:prSet>
      <dgm:spPr/>
    </dgm:pt>
    <dgm:pt modelId="{DB424668-8D67-4DF4-8E34-6EE151F221B6}" type="pres">
      <dgm:prSet presAssocID="{E3D46D6E-8949-4BAA-B028-879F11103BDE}" presName="compNode" presStyleCnt="0"/>
      <dgm:spPr/>
    </dgm:pt>
    <dgm:pt modelId="{2D72C4DC-C3C6-47EE-93E5-0023DB4B1F13}" type="pres">
      <dgm:prSet presAssocID="{E3D46D6E-8949-4BAA-B028-879F11103BDE}" presName="iconBgRect" presStyleLbl="bgShp" presStyleIdx="0" presStyleCnt="6"/>
      <dgm:spPr/>
    </dgm:pt>
    <dgm:pt modelId="{D04FB1A2-01EB-486B-99C1-FA46CE098E56}" type="pres">
      <dgm:prSet presAssocID="{E3D46D6E-8949-4BAA-B028-879F11103B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44F49EE7-129C-4D71-9B6B-7318B6B88304}" type="pres">
      <dgm:prSet presAssocID="{E3D46D6E-8949-4BAA-B028-879F11103BDE}" presName="spaceRect" presStyleCnt="0"/>
      <dgm:spPr/>
    </dgm:pt>
    <dgm:pt modelId="{DDE85CB1-DAF3-42DF-A4F5-85DEFC3B78D8}" type="pres">
      <dgm:prSet presAssocID="{E3D46D6E-8949-4BAA-B028-879F11103BDE}" presName="textRect" presStyleLbl="revTx" presStyleIdx="0" presStyleCnt="6">
        <dgm:presLayoutVars>
          <dgm:chMax val="1"/>
          <dgm:chPref val="1"/>
        </dgm:presLayoutVars>
      </dgm:prSet>
      <dgm:spPr/>
    </dgm:pt>
    <dgm:pt modelId="{5D349DCD-8C3D-4051-94D9-52216A603885}" type="pres">
      <dgm:prSet presAssocID="{40AEA22B-B0A4-4C6A-9BBB-AC41AC180A77}" presName="sibTrans" presStyleCnt="0"/>
      <dgm:spPr/>
    </dgm:pt>
    <dgm:pt modelId="{51EEC5D2-6AC2-4787-99D6-083587057616}" type="pres">
      <dgm:prSet presAssocID="{9449C17D-DA82-4F63-B648-BA9284EAFC04}" presName="compNode" presStyleCnt="0"/>
      <dgm:spPr/>
    </dgm:pt>
    <dgm:pt modelId="{0F41DACD-8991-492B-8A22-E6C3D95C4DDF}" type="pres">
      <dgm:prSet presAssocID="{9449C17D-DA82-4F63-B648-BA9284EAFC04}" presName="iconBgRect" presStyleLbl="bgShp" presStyleIdx="1" presStyleCnt="6"/>
      <dgm:spPr/>
    </dgm:pt>
    <dgm:pt modelId="{E7157CBC-DD69-42B9-A2D4-FA583A899027}" type="pres">
      <dgm:prSet presAssocID="{9449C17D-DA82-4F63-B648-BA9284EAFC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BB0C696-FF9D-479B-BADD-478627FE5DDC}" type="pres">
      <dgm:prSet presAssocID="{9449C17D-DA82-4F63-B648-BA9284EAFC04}" presName="spaceRect" presStyleCnt="0"/>
      <dgm:spPr/>
    </dgm:pt>
    <dgm:pt modelId="{1C781AD8-DE03-4A0F-84E8-0FA91C6F621A}" type="pres">
      <dgm:prSet presAssocID="{9449C17D-DA82-4F63-B648-BA9284EAFC04}" presName="textRect" presStyleLbl="revTx" presStyleIdx="1" presStyleCnt="6">
        <dgm:presLayoutVars>
          <dgm:chMax val="1"/>
          <dgm:chPref val="1"/>
        </dgm:presLayoutVars>
      </dgm:prSet>
      <dgm:spPr/>
    </dgm:pt>
    <dgm:pt modelId="{259F7D7C-9D80-4D8F-A8C2-F30ED653B84A}" type="pres">
      <dgm:prSet presAssocID="{A86AAA65-2CF0-49BC-8B35-2392CDF5AEE4}" presName="sibTrans" presStyleCnt="0"/>
      <dgm:spPr/>
    </dgm:pt>
    <dgm:pt modelId="{1B9BE321-DEEF-4AE5-9901-844A40DB58F9}" type="pres">
      <dgm:prSet presAssocID="{2CC8642E-0406-43D0-9CC1-4802363A1244}" presName="compNode" presStyleCnt="0"/>
      <dgm:spPr/>
    </dgm:pt>
    <dgm:pt modelId="{9184EB8C-D010-44E6-B369-A21439349BE6}" type="pres">
      <dgm:prSet presAssocID="{2CC8642E-0406-43D0-9CC1-4802363A1244}" presName="iconBgRect" presStyleLbl="bgShp" presStyleIdx="2" presStyleCnt="6"/>
      <dgm:spPr/>
    </dgm:pt>
    <dgm:pt modelId="{C3C4A9E5-CA14-457F-89D0-962AC4EB6798}" type="pres">
      <dgm:prSet presAssocID="{2CC8642E-0406-43D0-9CC1-4802363A124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6A7CCB2-97E5-4B31-B56B-16824D563E49}" type="pres">
      <dgm:prSet presAssocID="{2CC8642E-0406-43D0-9CC1-4802363A1244}" presName="spaceRect" presStyleCnt="0"/>
      <dgm:spPr/>
    </dgm:pt>
    <dgm:pt modelId="{ACBD1165-D4A2-4FF6-AF60-467DF32910E8}" type="pres">
      <dgm:prSet presAssocID="{2CC8642E-0406-43D0-9CC1-4802363A1244}" presName="textRect" presStyleLbl="revTx" presStyleIdx="2" presStyleCnt="6">
        <dgm:presLayoutVars>
          <dgm:chMax val="1"/>
          <dgm:chPref val="1"/>
        </dgm:presLayoutVars>
      </dgm:prSet>
      <dgm:spPr/>
    </dgm:pt>
    <dgm:pt modelId="{01E8D83D-D7F2-4801-AE56-6B69E2BBD033}" type="pres">
      <dgm:prSet presAssocID="{194E2974-A91A-46F2-A96D-D176CFDDD66F}" presName="sibTrans" presStyleCnt="0"/>
      <dgm:spPr/>
    </dgm:pt>
    <dgm:pt modelId="{DD3EC248-ECD9-4E9D-8E74-0382C1B598DC}" type="pres">
      <dgm:prSet presAssocID="{EAB862D2-ED4F-46EC-9373-05DD1C9A3730}" presName="compNode" presStyleCnt="0"/>
      <dgm:spPr/>
    </dgm:pt>
    <dgm:pt modelId="{22C13DFD-25B9-40E8-A4D0-C8C94A871F1F}" type="pres">
      <dgm:prSet presAssocID="{EAB862D2-ED4F-46EC-9373-05DD1C9A3730}" presName="iconBgRect" presStyleLbl="bgShp" presStyleIdx="3" presStyleCnt="6"/>
      <dgm:spPr/>
    </dgm:pt>
    <dgm:pt modelId="{7E7581C9-C78D-42C4-8D12-E8429B36B7BD}" type="pres">
      <dgm:prSet presAssocID="{EAB862D2-ED4F-46EC-9373-05DD1C9A373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0C3FF938-73D0-4A20-9FDA-25F042F07FCC}" type="pres">
      <dgm:prSet presAssocID="{EAB862D2-ED4F-46EC-9373-05DD1C9A3730}" presName="spaceRect" presStyleCnt="0"/>
      <dgm:spPr/>
    </dgm:pt>
    <dgm:pt modelId="{BD514139-EC2C-40E9-8568-02B5FF30949E}" type="pres">
      <dgm:prSet presAssocID="{EAB862D2-ED4F-46EC-9373-05DD1C9A3730}" presName="textRect" presStyleLbl="revTx" presStyleIdx="3" presStyleCnt="6">
        <dgm:presLayoutVars>
          <dgm:chMax val="1"/>
          <dgm:chPref val="1"/>
        </dgm:presLayoutVars>
      </dgm:prSet>
      <dgm:spPr/>
    </dgm:pt>
    <dgm:pt modelId="{F320442A-223E-4268-9003-D59522FAADC6}" type="pres">
      <dgm:prSet presAssocID="{9909F966-4C38-49AE-BD71-412CD35B55D9}" presName="sibTrans" presStyleCnt="0"/>
      <dgm:spPr/>
    </dgm:pt>
    <dgm:pt modelId="{4C1F7939-CA0E-4B09-AA01-5B98EAA894B5}" type="pres">
      <dgm:prSet presAssocID="{6A18FB50-9355-4BDB-98A3-B433722A2085}" presName="compNode" presStyleCnt="0"/>
      <dgm:spPr/>
    </dgm:pt>
    <dgm:pt modelId="{40F2FABE-9D19-483E-8A5F-FE591D45DA31}" type="pres">
      <dgm:prSet presAssocID="{6A18FB50-9355-4BDB-98A3-B433722A2085}" presName="iconBgRect" presStyleLbl="bgShp" presStyleIdx="4" presStyleCnt="6"/>
      <dgm:spPr/>
    </dgm:pt>
    <dgm:pt modelId="{E2CD23D1-7F19-4E5D-B92A-F1C1740D3F34}" type="pres">
      <dgm:prSet presAssocID="{6A18FB50-9355-4BDB-98A3-B433722A208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Europe-Africa"/>
        </a:ext>
      </dgm:extLst>
    </dgm:pt>
    <dgm:pt modelId="{DE59C8A0-57B1-446A-A845-2D5EB5EF84C8}" type="pres">
      <dgm:prSet presAssocID="{6A18FB50-9355-4BDB-98A3-B433722A2085}" presName="spaceRect" presStyleCnt="0"/>
      <dgm:spPr/>
    </dgm:pt>
    <dgm:pt modelId="{E2A66280-E5BD-4FC4-963D-518CB66CB244}" type="pres">
      <dgm:prSet presAssocID="{6A18FB50-9355-4BDB-98A3-B433722A2085}" presName="textRect" presStyleLbl="revTx" presStyleIdx="4" presStyleCnt="6">
        <dgm:presLayoutVars>
          <dgm:chMax val="1"/>
          <dgm:chPref val="1"/>
        </dgm:presLayoutVars>
      </dgm:prSet>
      <dgm:spPr/>
    </dgm:pt>
    <dgm:pt modelId="{21CDA664-D42A-4C8F-B68E-A5973AA99E51}" type="pres">
      <dgm:prSet presAssocID="{87F51B08-CDF0-4A67-BD8E-4B312400B634}" presName="sibTrans" presStyleCnt="0"/>
      <dgm:spPr/>
    </dgm:pt>
    <dgm:pt modelId="{32FD5199-A112-4277-8F0E-4999191B040E}" type="pres">
      <dgm:prSet presAssocID="{E4FD2569-AA54-4F34-A65B-274C1946933B}" presName="compNode" presStyleCnt="0"/>
      <dgm:spPr/>
    </dgm:pt>
    <dgm:pt modelId="{CD3607FE-D7E6-4BE0-9553-F6514BAD18BF}" type="pres">
      <dgm:prSet presAssocID="{E4FD2569-AA54-4F34-A65B-274C1946933B}" presName="iconBgRect" presStyleLbl="bgShp" presStyleIdx="5" presStyleCnt="6"/>
      <dgm:spPr/>
    </dgm:pt>
    <dgm:pt modelId="{EEA2D65A-7EFF-48AC-82A5-9BC4048F6B9A}" type="pres">
      <dgm:prSet presAssocID="{E4FD2569-AA54-4F34-A65B-274C1946933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ins"/>
        </a:ext>
      </dgm:extLst>
    </dgm:pt>
    <dgm:pt modelId="{B7802ACA-DA84-4C84-B5FC-A6F11D24625E}" type="pres">
      <dgm:prSet presAssocID="{E4FD2569-AA54-4F34-A65B-274C1946933B}" presName="spaceRect" presStyleCnt="0"/>
      <dgm:spPr/>
    </dgm:pt>
    <dgm:pt modelId="{B605508E-641B-4DB4-88C5-9DCFC7368DF5}" type="pres">
      <dgm:prSet presAssocID="{E4FD2569-AA54-4F34-A65B-274C1946933B}" presName="textRect" presStyleLbl="revTx" presStyleIdx="5" presStyleCnt="6">
        <dgm:presLayoutVars>
          <dgm:chMax val="1"/>
          <dgm:chPref val="1"/>
        </dgm:presLayoutVars>
      </dgm:prSet>
      <dgm:spPr/>
    </dgm:pt>
  </dgm:ptLst>
  <dgm:cxnLst>
    <dgm:cxn modelId="{A8162421-CDB2-40A0-82B4-B5EFEE96B5F3}" type="presOf" srcId="{6A18FB50-9355-4BDB-98A3-B433722A2085}" destId="{E2A66280-E5BD-4FC4-963D-518CB66CB244}" srcOrd="0" destOrd="0" presId="urn:microsoft.com/office/officeart/2018/5/layout/IconCircleLabelList"/>
    <dgm:cxn modelId="{1DC34E3E-DF94-4CED-A4A1-28AA8989D7DF}" type="presOf" srcId="{2CC8642E-0406-43D0-9CC1-4802363A1244}" destId="{ACBD1165-D4A2-4FF6-AF60-467DF32910E8}" srcOrd="0" destOrd="0" presId="urn:microsoft.com/office/officeart/2018/5/layout/IconCircleLabelList"/>
    <dgm:cxn modelId="{BF71EC3E-8C7C-4E82-9BF7-807B81703130}" srcId="{F5C0F259-692B-40A3-8B08-14F9DAC215D0}" destId="{2CC8642E-0406-43D0-9CC1-4802363A1244}" srcOrd="2" destOrd="0" parTransId="{F4FD77B0-AA20-43CF-B1EC-24B172A35096}" sibTransId="{194E2974-A91A-46F2-A96D-D176CFDDD66F}"/>
    <dgm:cxn modelId="{43F94047-6B53-4123-86CD-C63B504A2C0F}" type="presOf" srcId="{EAB862D2-ED4F-46EC-9373-05DD1C9A3730}" destId="{BD514139-EC2C-40E9-8568-02B5FF30949E}" srcOrd="0" destOrd="0" presId="urn:microsoft.com/office/officeart/2018/5/layout/IconCircleLabelList"/>
    <dgm:cxn modelId="{7680B86D-97E7-47F2-B4B9-44082A4C51B1}" type="presOf" srcId="{9449C17D-DA82-4F63-B648-BA9284EAFC04}" destId="{1C781AD8-DE03-4A0F-84E8-0FA91C6F621A}" srcOrd="0" destOrd="0" presId="urn:microsoft.com/office/officeart/2018/5/layout/IconCircleLabelList"/>
    <dgm:cxn modelId="{BD5DB07E-91D6-40C8-BD81-3E9F28772EB3}" type="presOf" srcId="{E3D46D6E-8949-4BAA-B028-879F11103BDE}" destId="{DDE85CB1-DAF3-42DF-A4F5-85DEFC3B78D8}" srcOrd="0" destOrd="0" presId="urn:microsoft.com/office/officeart/2018/5/layout/IconCircleLabelList"/>
    <dgm:cxn modelId="{7D94B99E-0CFA-4726-8306-274C9F59E1DA}" type="presOf" srcId="{E4FD2569-AA54-4F34-A65B-274C1946933B}" destId="{B605508E-641B-4DB4-88C5-9DCFC7368DF5}" srcOrd="0" destOrd="0" presId="urn:microsoft.com/office/officeart/2018/5/layout/IconCircleLabelList"/>
    <dgm:cxn modelId="{0D2443B2-8CB7-4F5E-BE41-79486FA8D41B}" srcId="{F5C0F259-692B-40A3-8B08-14F9DAC215D0}" destId="{EAB862D2-ED4F-46EC-9373-05DD1C9A3730}" srcOrd="3" destOrd="0" parTransId="{F895975F-2AE8-4F41-BA2C-9284716E0737}" sibTransId="{9909F966-4C38-49AE-BD71-412CD35B55D9}"/>
    <dgm:cxn modelId="{78C6FEC5-C6FB-45EA-BD8E-3083E09D72A3}" srcId="{F5C0F259-692B-40A3-8B08-14F9DAC215D0}" destId="{9449C17D-DA82-4F63-B648-BA9284EAFC04}" srcOrd="1" destOrd="0" parTransId="{814738BC-D6E6-41EE-8A58-7C21227C26A1}" sibTransId="{A86AAA65-2CF0-49BC-8B35-2392CDF5AEE4}"/>
    <dgm:cxn modelId="{91E0C5D3-FC2A-4A10-864F-72CFA4EFBCA4}" srcId="{F5C0F259-692B-40A3-8B08-14F9DAC215D0}" destId="{E3D46D6E-8949-4BAA-B028-879F11103BDE}" srcOrd="0" destOrd="0" parTransId="{F0FB1D18-6905-4088-B5A1-A4D21E143D9B}" sibTransId="{40AEA22B-B0A4-4C6A-9BBB-AC41AC180A77}"/>
    <dgm:cxn modelId="{773A01E7-3916-4040-A44D-573534FEDFE4}" srcId="{F5C0F259-692B-40A3-8B08-14F9DAC215D0}" destId="{6A18FB50-9355-4BDB-98A3-B433722A2085}" srcOrd="4" destOrd="0" parTransId="{6AB86048-1E64-4429-993C-EDC98049D48F}" sibTransId="{87F51B08-CDF0-4A67-BD8E-4B312400B634}"/>
    <dgm:cxn modelId="{AF5F89FD-861D-42E3-8EC9-6EC072158F4A}" srcId="{F5C0F259-692B-40A3-8B08-14F9DAC215D0}" destId="{E4FD2569-AA54-4F34-A65B-274C1946933B}" srcOrd="5" destOrd="0" parTransId="{74348849-3B6B-4359-A5F0-28E68447E55A}" sibTransId="{EDEF9B0B-E696-4DD1-9A33-5A3C5AB327CC}"/>
    <dgm:cxn modelId="{BC0AA4FD-FD32-4B04-B704-B3A97577E209}" type="presOf" srcId="{F5C0F259-692B-40A3-8B08-14F9DAC215D0}" destId="{8FAD3E0D-208F-4CA8-AD29-848E4CCB7A7A}" srcOrd="0" destOrd="0" presId="urn:microsoft.com/office/officeart/2018/5/layout/IconCircleLabelList"/>
    <dgm:cxn modelId="{1B0D15A5-68CE-452C-A409-E8B520419BA7}" type="presParOf" srcId="{8FAD3E0D-208F-4CA8-AD29-848E4CCB7A7A}" destId="{DB424668-8D67-4DF4-8E34-6EE151F221B6}" srcOrd="0" destOrd="0" presId="urn:microsoft.com/office/officeart/2018/5/layout/IconCircleLabelList"/>
    <dgm:cxn modelId="{5DED623E-4B64-45E1-A1A8-5704E45F3FF5}" type="presParOf" srcId="{DB424668-8D67-4DF4-8E34-6EE151F221B6}" destId="{2D72C4DC-C3C6-47EE-93E5-0023DB4B1F13}" srcOrd="0" destOrd="0" presId="urn:microsoft.com/office/officeart/2018/5/layout/IconCircleLabelList"/>
    <dgm:cxn modelId="{3DF7CD88-C70C-4216-9558-285A49E01137}" type="presParOf" srcId="{DB424668-8D67-4DF4-8E34-6EE151F221B6}" destId="{D04FB1A2-01EB-486B-99C1-FA46CE098E56}" srcOrd="1" destOrd="0" presId="urn:microsoft.com/office/officeart/2018/5/layout/IconCircleLabelList"/>
    <dgm:cxn modelId="{BD89DBBA-0F86-4C5B-A089-526839145035}" type="presParOf" srcId="{DB424668-8D67-4DF4-8E34-6EE151F221B6}" destId="{44F49EE7-129C-4D71-9B6B-7318B6B88304}" srcOrd="2" destOrd="0" presId="urn:microsoft.com/office/officeart/2018/5/layout/IconCircleLabelList"/>
    <dgm:cxn modelId="{01BC6ED2-9203-47D6-B486-35860F48848D}" type="presParOf" srcId="{DB424668-8D67-4DF4-8E34-6EE151F221B6}" destId="{DDE85CB1-DAF3-42DF-A4F5-85DEFC3B78D8}" srcOrd="3" destOrd="0" presId="urn:microsoft.com/office/officeart/2018/5/layout/IconCircleLabelList"/>
    <dgm:cxn modelId="{3C995448-CC86-46BD-AA58-E84F1598BE36}" type="presParOf" srcId="{8FAD3E0D-208F-4CA8-AD29-848E4CCB7A7A}" destId="{5D349DCD-8C3D-4051-94D9-52216A603885}" srcOrd="1" destOrd="0" presId="urn:microsoft.com/office/officeart/2018/5/layout/IconCircleLabelList"/>
    <dgm:cxn modelId="{A92C2EBD-0183-42EF-A72E-EA6F09952D13}" type="presParOf" srcId="{8FAD3E0D-208F-4CA8-AD29-848E4CCB7A7A}" destId="{51EEC5D2-6AC2-4787-99D6-083587057616}" srcOrd="2" destOrd="0" presId="urn:microsoft.com/office/officeart/2018/5/layout/IconCircleLabelList"/>
    <dgm:cxn modelId="{DEEC260B-3D2D-4B4D-BD71-087CB9D0840B}" type="presParOf" srcId="{51EEC5D2-6AC2-4787-99D6-083587057616}" destId="{0F41DACD-8991-492B-8A22-E6C3D95C4DDF}" srcOrd="0" destOrd="0" presId="urn:microsoft.com/office/officeart/2018/5/layout/IconCircleLabelList"/>
    <dgm:cxn modelId="{83F4058A-0DC2-465B-B73C-661AD60D499E}" type="presParOf" srcId="{51EEC5D2-6AC2-4787-99D6-083587057616}" destId="{E7157CBC-DD69-42B9-A2D4-FA583A899027}" srcOrd="1" destOrd="0" presId="urn:microsoft.com/office/officeart/2018/5/layout/IconCircleLabelList"/>
    <dgm:cxn modelId="{C0E0FF38-B7D4-45E5-A613-50A928B2ECA8}" type="presParOf" srcId="{51EEC5D2-6AC2-4787-99D6-083587057616}" destId="{9BB0C696-FF9D-479B-BADD-478627FE5DDC}" srcOrd="2" destOrd="0" presId="urn:microsoft.com/office/officeart/2018/5/layout/IconCircleLabelList"/>
    <dgm:cxn modelId="{E47241DA-A73E-4CFB-A480-D4B3884666B2}" type="presParOf" srcId="{51EEC5D2-6AC2-4787-99D6-083587057616}" destId="{1C781AD8-DE03-4A0F-84E8-0FA91C6F621A}" srcOrd="3" destOrd="0" presId="urn:microsoft.com/office/officeart/2018/5/layout/IconCircleLabelList"/>
    <dgm:cxn modelId="{2F268EE5-39FC-46BB-B883-FBCABDA73A5E}" type="presParOf" srcId="{8FAD3E0D-208F-4CA8-AD29-848E4CCB7A7A}" destId="{259F7D7C-9D80-4D8F-A8C2-F30ED653B84A}" srcOrd="3" destOrd="0" presId="urn:microsoft.com/office/officeart/2018/5/layout/IconCircleLabelList"/>
    <dgm:cxn modelId="{922C89E3-3A69-42BB-9A0E-B6F120409993}" type="presParOf" srcId="{8FAD3E0D-208F-4CA8-AD29-848E4CCB7A7A}" destId="{1B9BE321-DEEF-4AE5-9901-844A40DB58F9}" srcOrd="4" destOrd="0" presId="urn:microsoft.com/office/officeart/2018/5/layout/IconCircleLabelList"/>
    <dgm:cxn modelId="{4AEBE2C9-93E9-4650-B0F3-924AD48966A4}" type="presParOf" srcId="{1B9BE321-DEEF-4AE5-9901-844A40DB58F9}" destId="{9184EB8C-D010-44E6-B369-A21439349BE6}" srcOrd="0" destOrd="0" presId="urn:microsoft.com/office/officeart/2018/5/layout/IconCircleLabelList"/>
    <dgm:cxn modelId="{A6D0F543-ABAB-4661-AF11-D5120FC3E18A}" type="presParOf" srcId="{1B9BE321-DEEF-4AE5-9901-844A40DB58F9}" destId="{C3C4A9E5-CA14-457F-89D0-962AC4EB6798}" srcOrd="1" destOrd="0" presId="urn:microsoft.com/office/officeart/2018/5/layout/IconCircleLabelList"/>
    <dgm:cxn modelId="{095F7481-C771-4B7D-876B-D50005185B68}" type="presParOf" srcId="{1B9BE321-DEEF-4AE5-9901-844A40DB58F9}" destId="{16A7CCB2-97E5-4B31-B56B-16824D563E49}" srcOrd="2" destOrd="0" presId="urn:microsoft.com/office/officeart/2018/5/layout/IconCircleLabelList"/>
    <dgm:cxn modelId="{9EF75037-C4EF-4955-9219-5AED3C03BB16}" type="presParOf" srcId="{1B9BE321-DEEF-4AE5-9901-844A40DB58F9}" destId="{ACBD1165-D4A2-4FF6-AF60-467DF32910E8}" srcOrd="3" destOrd="0" presId="urn:microsoft.com/office/officeart/2018/5/layout/IconCircleLabelList"/>
    <dgm:cxn modelId="{7CB29BCD-F109-4B61-9090-2C44C8F0FB5B}" type="presParOf" srcId="{8FAD3E0D-208F-4CA8-AD29-848E4CCB7A7A}" destId="{01E8D83D-D7F2-4801-AE56-6B69E2BBD033}" srcOrd="5" destOrd="0" presId="urn:microsoft.com/office/officeart/2018/5/layout/IconCircleLabelList"/>
    <dgm:cxn modelId="{7A2D75DF-752C-4C82-B375-C9039D6CAA2E}" type="presParOf" srcId="{8FAD3E0D-208F-4CA8-AD29-848E4CCB7A7A}" destId="{DD3EC248-ECD9-4E9D-8E74-0382C1B598DC}" srcOrd="6" destOrd="0" presId="urn:microsoft.com/office/officeart/2018/5/layout/IconCircleLabelList"/>
    <dgm:cxn modelId="{EC77E57A-851E-4BA1-8B42-59508086AB4B}" type="presParOf" srcId="{DD3EC248-ECD9-4E9D-8E74-0382C1B598DC}" destId="{22C13DFD-25B9-40E8-A4D0-C8C94A871F1F}" srcOrd="0" destOrd="0" presId="urn:microsoft.com/office/officeart/2018/5/layout/IconCircleLabelList"/>
    <dgm:cxn modelId="{EC1E5EDC-EBA7-47D1-8AB6-E2C0DA3F95E4}" type="presParOf" srcId="{DD3EC248-ECD9-4E9D-8E74-0382C1B598DC}" destId="{7E7581C9-C78D-42C4-8D12-E8429B36B7BD}" srcOrd="1" destOrd="0" presId="urn:microsoft.com/office/officeart/2018/5/layout/IconCircleLabelList"/>
    <dgm:cxn modelId="{DE609978-A914-4E9E-B44D-A9841491E140}" type="presParOf" srcId="{DD3EC248-ECD9-4E9D-8E74-0382C1B598DC}" destId="{0C3FF938-73D0-4A20-9FDA-25F042F07FCC}" srcOrd="2" destOrd="0" presId="urn:microsoft.com/office/officeart/2018/5/layout/IconCircleLabelList"/>
    <dgm:cxn modelId="{AA14A67E-323C-48C2-9924-052AAA629CB1}" type="presParOf" srcId="{DD3EC248-ECD9-4E9D-8E74-0382C1B598DC}" destId="{BD514139-EC2C-40E9-8568-02B5FF30949E}" srcOrd="3" destOrd="0" presId="urn:microsoft.com/office/officeart/2018/5/layout/IconCircleLabelList"/>
    <dgm:cxn modelId="{E4A1F05C-956A-466B-9036-45137E6DF580}" type="presParOf" srcId="{8FAD3E0D-208F-4CA8-AD29-848E4CCB7A7A}" destId="{F320442A-223E-4268-9003-D59522FAADC6}" srcOrd="7" destOrd="0" presId="urn:microsoft.com/office/officeart/2018/5/layout/IconCircleLabelList"/>
    <dgm:cxn modelId="{2753B581-2677-4DD6-95B5-91164A9A7952}" type="presParOf" srcId="{8FAD3E0D-208F-4CA8-AD29-848E4CCB7A7A}" destId="{4C1F7939-CA0E-4B09-AA01-5B98EAA894B5}" srcOrd="8" destOrd="0" presId="urn:microsoft.com/office/officeart/2018/5/layout/IconCircleLabelList"/>
    <dgm:cxn modelId="{6CE46046-76D5-48C3-BE8D-57ECD1928C2F}" type="presParOf" srcId="{4C1F7939-CA0E-4B09-AA01-5B98EAA894B5}" destId="{40F2FABE-9D19-483E-8A5F-FE591D45DA31}" srcOrd="0" destOrd="0" presId="urn:microsoft.com/office/officeart/2018/5/layout/IconCircleLabelList"/>
    <dgm:cxn modelId="{A8101B4E-32BA-4A01-B86E-A8D3F54BE174}" type="presParOf" srcId="{4C1F7939-CA0E-4B09-AA01-5B98EAA894B5}" destId="{E2CD23D1-7F19-4E5D-B92A-F1C1740D3F34}" srcOrd="1" destOrd="0" presId="urn:microsoft.com/office/officeart/2018/5/layout/IconCircleLabelList"/>
    <dgm:cxn modelId="{845A379A-7FCE-4DDD-85E2-17C8633C1897}" type="presParOf" srcId="{4C1F7939-CA0E-4B09-AA01-5B98EAA894B5}" destId="{DE59C8A0-57B1-446A-A845-2D5EB5EF84C8}" srcOrd="2" destOrd="0" presId="urn:microsoft.com/office/officeart/2018/5/layout/IconCircleLabelList"/>
    <dgm:cxn modelId="{EE39DAEB-01CB-4D83-9F76-623E91D6A23E}" type="presParOf" srcId="{4C1F7939-CA0E-4B09-AA01-5B98EAA894B5}" destId="{E2A66280-E5BD-4FC4-963D-518CB66CB244}" srcOrd="3" destOrd="0" presId="urn:microsoft.com/office/officeart/2018/5/layout/IconCircleLabelList"/>
    <dgm:cxn modelId="{F9965B4A-D833-4C96-A814-4CE17A6F4A80}" type="presParOf" srcId="{8FAD3E0D-208F-4CA8-AD29-848E4CCB7A7A}" destId="{21CDA664-D42A-4C8F-B68E-A5973AA99E51}" srcOrd="9" destOrd="0" presId="urn:microsoft.com/office/officeart/2018/5/layout/IconCircleLabelList"/>
    <dgm:cxn modelId="{953BD5E7-DCA3-467D-87E6-A5D80F7FB08D}" type="presParOf" srcId="{8FAD3E0D-208F-4CA8-AD29-848E4CCB7A7A}" destId="{32FD5199-A112-4277-8F0E-4999191B040E}" srcOrd="10" destOrd="0" presId="urn:microsoft.com/office/officeart/2018/5/layout/IconCircleLabelList"/>
    <dgm:cxn modelId="{F4052BC3-ECB7-435A-88FE-3F10521824DF}" type="presParOf" srcId="{32FD5199-A112-4277-8F0E-4999191B040E}" destId="{CD3607FE-D7E6-4BE0-9553-F6514BAD18BF}" srcOrd="0" destOrd="0" presId="urn:microsoft.com/office/officeart/2018/5/layout/IconCircleLabelList"/>
    <dgm:cxn modelId="{0D36EDF8-F3E7-43C3-91AD-6110F8D428B4}" type="presParOf" srcId="{32FD5199-A112-4277-8F0E-4999191B040E}" destId="{EEA2D65A-7EFF-48AC-82A5-9BC4048F6B9A}" srcOrd="1" destOrd="0" presId="urn:microsoft.com/office/officeart/2018/5/layout/IconCircleLabelList"/>
    <dgm:cxn modelId="{9D6E2E6D-3097-418D-BDD7-C8442BFC6D90}" type="presParOf" srcId="{32FD5199-A112-4277-8F0E-4999191B040E}" destId="{B7802ACA-DA84-4C84-B5FC-A6F11D24625E}" srcOrd="2" destOrd="0" presId="urn:microsoft.com/office/officeart/2018/5/layout/IconCircleLabelList"/>
    <dgm:cxn modelId="{50A689E6-F50D-4EFD-90F8-B058E95D6A25}" type="presParOf" srcId="{32FD5199-A112-4277-8F0E-4999191B040E}" destId="{B605508E-641B-4DB4-88C5-9DCFC7368DF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BF923-A746-42C1-AD6C-163756D04DCB}">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87C77CAC-B073-4E6A-934D-E12E72EF789D}">
      <dsp:nvSpPr>
        <dsp:cNvPr id="0" name=""/>
        <dsp:cNvSpPr/>
      </dsp:nvSpPr>
      <dsp:spPr>
        <a:xfrm>
          <a:off x="105624" y="1502"/>
          <a:ext cx="2511156" cy="15066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Introduction</a:t>
          </a:r>
          <a:endParaRPr lang="en-US" sz="2100" kern="1200"/>
        </a:p>
      </dsp:txBody>
      <dsp:txXfrm>
        <a:off x="105624" y="1502"/>
        <a:ext cx="2511156" cy="1506693"/>
      </dsp:txXfrm>
    </dsp:sp>
    <dsp:sp modelId="{9D14CFF7-43D3-461F-B561-20A3025980E6}">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FE463529-1952-4208-B0A0-09CE3AAE90BB}">
      <dsp:nvSpPr>
        <dsp:cNvPr id="0" name=""/>
        <dsp:cNvSpPr/>
      </dsp:nvSpPr>
      <dsp:spPr>
        <a:xfrm>
          <a:off x="3194346" y="1502"/>
          <a:ext cx="2511156" cy="15066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Analysis of challenges and risks in the African context</a:t>
          </a:r>
          <a:endParaRPr lang="en-US" sz="2100" kern="1200"/>
        </a:p>
      </dsp:txBody>
      <dsp:txXfrm>
        <a:off x="3194346" y="1502"/>
        <a:ext cx="2511156" cy="1506693"/>
      </dsp:txXfrm>
    </dsp:sp>
    <dsp:sp modelId="{6F23D419-9C05-4AD9-A737-3B8C32692538}">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D8F76643-55BD-4BB0-B4BB-5DEF8EB9CDAB}">
      <dsp:nvSpPr>
        <dsp:cNvPr id="0" name=""/>
        <dsp:cNvSpPr/>
      </dsp:nvSpPr>
      <dsp:spPr>
        <a:xfrm>
          <a:off x="105624" y="2085762"/>
          <a:ext cx="2511156" cy="150669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Human Rights Issues in SDIA</a:t>
          </a:r>
          <a:endParaRPr lang="en-US" sz="2100" kern="1200"/>
        </a:p>
      </dsp:txBody>
      <dsp:txXfrm>
        <a:off x="105624" y="2085762"/>
        <a:ext cx="2511156" cy="1506693"/>
      </dsp:txXfrm>
    </dsp:sp>
    <dsp:sp modelId="{39476C28-1D33-44D3-821F-26BFFF8A566C}">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5FA8B5A5-81B3-41CC-9F66-99C6D5707868}">
      <dsp:nvSpPr>
        <dsp:cNvPr id="0" name=""/>
        <dsp:cNvSpPr/>
      </dsp:nvSpPr>
      <dsp:spPr>
        <a:xfrm>
          <a:off x="3194346" y="2085762"/>
          <a:ext cx="2511156" cy="15066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HRBA and HRIA</a:t>
          </a:r>
          <a:endParaRPr lang="en-US" sz="2100" kern="1200"/>
        </a:p>
      </dsp:txBody>
      <dsp:txXfrm>
        <a:off x="3194346" y="2085762"/>
        <a:ext cx="2511156" cy="1506693"/>
      </dsp:txXfrm>
    </dsp:sp>
    <dsp:sp modelId="{5889ADC0-E4DD-4199-AEA8-30F99A63989B}">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C3CCE684-B4FE-4183-8746-B4F15B53C74F}">
      <dsp:nvSpPr>
        <dsp:cNvPr id="0" name=""/>
        <dsp:cNvSpPr/>
      </dsp:nvSpPr>
      <dsp:spPr>
        <a:xfrm>
          <a:off x="105624" y="4170022"/>
          <a:ext cx="2511156" cy="150669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Opportunities</a:t>
          </a:r>
          <a:endParaRPr lang="en-US" sz="2100" kern="1200"/>
        </a:p>
      </dsp:txBody>
      <dsp:txXfrm>
        <a:off x="105624" y="4170022"/>
        <a:ext cx="2511156" cy="1506693"/>
      </dsp:txXfrm>
    </dsp:sp>
    <dsp:sp modelId="{76B989B8-A56F-4229-BF64-33252777E156}">
      <dsp:nvSpPr>
        <dsp:cNvPr id="0" name=""/>
        <dsp:cNvSpPr/>
      </dsp:nvSpPr>
      <dsp:spPr>
        <a:xfrm>
          <a:off x="3194346" y="4170022"/>
          <a:ext cx="2511156" cy="15066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Recommendations</a:t>
          </a:r>
          <a:endParaRPr lang="en-US" sz="2100" kern="1200"/>
        </a:p>
      </dsp:txBody>
      <dsp:txXfrm>
        <a:off x="3194346" y="4170022"/>
        <a:ext cx="2511156" cy="1506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C58BD-E1A1-491E-B657-3BB9EAD46CAC}">
      <dsp:nvSpPr>
        <dsp:cNvPr id="0" name=""/>
        <dsp:cNvSpPr/>
      </dsp:nvSpPr>
      <dsp:spPr>
        <a:xfrm>
          <a:off x="1061437" y="1002854"/>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FF5238-7D64-4EEC-882F-2A50B127B4C8}">
      <dsp:nvSpPr>
        <dsp:cNvPr id="0" name=""/>
        <dsp:cNvSpPr/>
      </dsp:nvSpPr>
      <dsp:spPr>
        <a:xfrm>
          <a:off x="1582" y="2238282"/>
          <a:ext cx="3261093" cy="78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Principle of state immunity </a:t>
          </a:r>
          <a:endParaRPr lang="en-US" sz="1400" kern="1200"/>
        </a:p>
      </dsp:txBody>
      <dsp:txXfrm>
        <a:off x="1582" y="2238282"/>
        <a:ext cx="3261093" cy="788293"/>
      </dsp:txXfrm>
    </dsp:sp>
    <dsp:sp modelId="{445C243C-220A-4AF9-B466-4BE2862D40AB}">
      <dsp:nvSpPr>
        <dsp:cNvPr id="0" name=""/>
        <dsp:cNvSpPr/>
      </dsp:nvSpPr>
      <dsp:spPr>
        <a:xfrm>
          <a:off x="1582" y="3070317"/>
          <a:ext cx="3261093" cy="119633"/>
        </a:xfrm>
        <a:prstGeom prst="rect">
          <a:avLst/>
        </a:prstGeom>
        <a:noFill/>
        <a:ln>
          <a:noFill/>
        </a:ln>
        <a:effectLst/>
      </dsp:spPr>
      <dsp:style>
        <a:lnRef idx="0">
          <a:scrgbClr r="0" g="0" b="0"/>
        </a:lnRef>
        <a:fillRef idx="0">
          <a:scrgbClr r="0" g="0" b="0"/>
        </a:fillRef>
        <a:effectRef idx="0">
          <a:scrgbClr r="0" g="0" b="0"/>
        </a:effectRef>
        <a:fontRef idx="minor"/>
      </dsp:style>
    </dsp:sp>
    <dsp:sp modelId="{77304D57-044C-4493-82ED-81A086B77102}">
      <dsp:nvSpPr>
        <dsp:cNvPr id="0" name=""/>
        <dsp:cNvSpPr/>
      </dsp:nvSpPr>
      <dsp:spPr>
        <a:xfrm>
          <a:off x="4893223" y="896195"/>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93FD67-DFA4-43A5-B09F-326CBCEB7C30}">
      <dsp:nvSpPr>
        <dsp:cNvPr id="0" name=""/>
        <dsp:cNvSpPr/>
      </dsp:nvSpPr>
      <dsp:spPr>
        <a:xfrm>
          <a:off x="3833367" y="2140796"/>
          <a:ext cx="3261093" cy="78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The 1970s and 1980s – shift in the doctrine of absolute sovereign immunity to a more restrictive approach.</a:t>
          </a:r>
          <a:endParaRPr lang="en-US" sz="1400" kern="1200"/>
        </a:p>
      </dsp:txBody>
      <dsp:txXfrm>
        <a:off x="3833367" y="2140796"/>
        <a:ext cx="3261093" cy="788293"/>
      </dsp:txXfrm>
    </dsp:sp>
    <dsp:sp modelId="{E4203CE1-02EF-482D-80E7-62226E2B9E5E}">
      <dsp:nvSpPr>
        <dsp:cNvPr id="0" name=""/>
        <dsp:cNvSpPr/>
      </dsp:nvSpPr>
      <dsp:spPr>
        <a:xfrm>
          <a:off x="3833367" y="2977097"/>
          <a:ext cx="3261093" cy="319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Distinction between sovereign acts and commercial acts.</a:t>
          </a:r>
          <a:endParaRPr lang="en-US" sz="1100" kern="1200"/>
        </a:p>
      </dsp:txBody>
      <dsp:txXfrm>
        <a:off x="3833367" y="2977097"/>
        <a:ext cx="3261093" cy="319511"/>
      </dsp:txXfrm>
    </dsp:sp>
    <dsp:sp modelId="{4C91B697-6A5D-4599-A23C-EF209BE5A457}">
      <dsp:nvSpPr>
        <dsp:cNvPr id="0" name=""/>
        <dsp:cNvSpPr/>
      </dsp:nvSpPr>
      <dsp:spPr>
        <a:xfrm>
          <a:off x="8725008" y="896195"/>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4D491-ADC5-47EB-AB01-68CF1D957779}">
      <dsp:nvSpPr>
        <dsp:cNvPr id="0" name=""/>
        <dsp:cNvSpPr/>
      </dsp:nvSpPr>
      <dsp:spPr>
        <a:xfrm>
          <a:off x="7665152" y="2140796"/>
          <a:ext cx="3261093" cy="78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The 1990s witnessed a surge in BITs which included arbitration clauses that permitted investors to bring claims directly against states.</a:t>
          </a:r>
          <a:endParaRPr lang="en-US" sz="1400" kern="1200"/>
        </a:p>
      </dsp:txBody>
      <dsp:txXfrm>
        <a:off x="7665152" y="2140796"/>
        <a:ext cx="3261093" cy="788293"/>
      </dsp:txXfrm>
    </dsp:sp>
    <dsp:sp modelId="{DDBB4295-23A0-430D-ACD2-7C87AFBCC647}">
      <dsp:nvSpPr>
        <dsp:cNvPr id="0" name=""/>
        <dsp:cNvSpPr/>
      </dsp:nvSpPr>
      <dsp:spPr>
        <a:xfrm>
          <a:off x="7665152" y="2977097"/>
          <a:ext cx="3261093" cy="31951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11BFA-E14D-47CB-8B8D-F3EC199365DD}">
      <dsp:nvSpPr>
        <dsp:cNvPr id="0" name=""/>
        <dsp:cNvSpPr/>
      </dsp:nvSpPr>
      <dsp:spPr>
        <a:xfrm>
          <a:off x="568971" y="0"/>
          <a:ext cx="1509048" cy="1376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7C1ED-7626-451F-99A8-75529D8C803A}">
      <dsp:nvSpPr>
        <dsp:cNvPr id="0" name=""/>
        <dsp:cNvSpPr/>
      </dsp:nvSpPr>
      <dsp:spPr>
        <a:xfrm>
          <a:off x="568971" y="1546904"/>
          <a:ext cx="4311566" cy="79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Lack of clarity around the word investment under the ICSID Convention</a:t>
          </a:r>
          <a:endParaRPr lang="en-US" sz="1400" kern="1200"/>
        </a:p>
      </dsp:txBody>
      <dsp:txXfrm>
        <a:off x="568971" y="1546904"/>
        <a:ext cx="4311566" cy="793439"/>
      </dsp:txXfrm>
    </dsp:sp>
    <dsp:sp modelId="{89F2D4CB-1B7D-4F0C-B5B8-AA73BF85598F}">
      <dsp:nvSpPr>
        <dsp:cNvPr id="0" name=""/>
        <dsp:cNvSpPr/>
      </dsp:nvSpPr>
      <dsp:spPr>
        <a:xfrm>
          <a:off x="568971" y="2419644"/>
          <a:ext cx="4311566" cy="193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t>Art 25 grants jurisdiction with regard to any legal dispute arising directly out of an investment.</a:t>
          </a:r>
          <a:endParaRPr lang="en-US" sz="1400" kern="1200" dirty="0"/>
        </a:p>
        <a:p>
          <a:pPr marL="0" lvl="0" indent="0" algn="l" defTabSz="622300">
            <a:lnSpc>
              <a:spcPct val="100000"/>
            </a:lnSpc>
            <a:spcBef>
              <a:spcPct val="0"/>
            </a:spcBef>
            <a:spcAft>
              <a:spcPct val="35000"/>
            </a:spcAft>
            <a:buNone/>
          </a:pPr>
          <a:r>
            <a:rPr lang="en-GB" sz="1400" kern="1200" dirty="0" err="1"/>
            <a:t>Abaclat</a:t>
          </a:r>
          <a:r>
            <a:rPr lang="en-GB" sz="1400" kern="1200" dirty="0"/>
            <a:t> v Argentina – the term ought to be construed broadly to include sovereign bonds. Also had a dissenting opinion.</a:t>
          </a:r>
          <a:endParaRPr lang="en-US" sz="1400" kern="1200" dirty="0"/>
        </a:p>
        <a:p>
          <a:pPr marL="0" lvl="0" indent="0" algn="l" defTabSz="622300">
            <a:lnSpc>
              <a:spcPct val="100000"/>
            </a:lnSpc>
            <a:spcBef>
              <a:spcPct val="0"/>
            </a:spcBef>
            <a:spcAft>
              <a:spcPct val="35000"/>
            </a:spcAft>
            <a:buNone/>
          </a:pPr>
          <a:r>
            <a:rPr lang="en-GB" sz="1400" kern="1200" dirty="0" err="1"/>
            <a:t>Postova</a:t>
          </a:r>
          <a:r>
            <a:rPr lang="en-GB" sz="1400" kern="1200" dirty="0"/>
            <a:t> Banka v Greece – Tribunal disagreed that </a:t>
          </a:r>
          <a:r>
            <a:rPr lang="en-GB" sz="1400" kern="1200" dirty="0" err="1"/>
            <a:t>Postova</a:t>
          </a:r>
          <a:r>
            <a:rPr lang="en-GB" sz="1400" kern="1200" dirty="0"/>
            <a:t> Banka’s interests in Greek government bonds qualified as investments under the Slovakia-Greece BIT and the ICSID Convention.</a:t>
          </a:r>
          <a:endParaRPr lang="en-US" sz="1400" kern="1200" dirty="0"/>
        </a:p>
      </dsp:txBody>
      <dsp:txXfrm>
        <a:off x="568971" y="2419644"/>
        <a:ext cx="4311566" cy="1931693"/>
      </dsp:txXfrm>
    </dsp:sp>
    <dsp:sp modelId="{1250E010-11EE-40F6-BBFA-9C7477105FE2}">
      <dsp:nvSpPr>
        <dsp:cNvPr id="0" name=""/>
        <dsp:cNvSpPr/>
      </dsp:nvSpPr>
      <dsp:spPr>
        <a:xfrm>
          <a:off x="5635062" y="0"/>
          <a:ext cx="1509048" cy="1376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CD1C0-8F9C-430A-BCF0-FDFA2043A035}">
      <dsp:nvSpPr>
        <dsp:cNvPr id="0" name=""/>
        <dsp:cNvSpPr/>
      </dsp:nvSpPr>
      <dsp:spPr>
        <a:xfrm>
          <a:off x="5635062" y="1546904"/>
          <a:ext cx="4311566" cy="79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The likelihood of African countries becoming increasingly entrapped in SDIA is influenced by several factors, including the increasing reliance on international capital markets and private creditors.</a:t>
          </a:r>
          <a:endParaRPr lang="en-US" sz="1400" kern="1200"/>
        </a:p>
      </dsp:txBody>
      <dsp:txXfrm>
        <a:off x="5635062" y="1546904"/>
        <a:ext cx="4311566" cy="793439"/>
      </dsp:txXfrm>
    </dsp:sp>
    <dsp:sp modelId="{B1946191-2619-42A0-B2CB-7F8950AA55F2}">
      <dsp:nvSpPr>
        <dsp:cNvPr id="0" name=""/>
        <dsp:cNvSpPr/>
      </dsp:nvSpPr>
      <dsp:spPr>
        <a:xfrm>
          <a:off x="5635062" y="2419644"/>
          <a:ext cx="4311566" cy="193169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70EE0-8B66-4681-A191-EBF41E779279}">
      <dsp:nvSpPr>
        <dsp:cNvPr id="0" name=""/>
        <dsp:cNvSpPr/>
      </dsp:nvSpPr>
      <dsp:spPr>
        <a:xfrm>
          <a:off x="9242" y="249543"/>
          <a:ext cx="2762398" cy="38522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Objective: The HRIA aims to identify, prevent, and mitigate any adverse human rights impacts arising from sovereign debt arbitration. It also seeks to enhance positive outcomes, ensuring that the process contributes to the fulfilment of human rights. </a:t>
          </a:r>
          <a:endParaRPr lang="en-US" sz="1700" kern="1200"/>
        </a:p>
      </dsp:txBody>
      <dsp:txXfrm>
        <a:off x="90150" y="330451"/>
        <a:ext cx="2600582" cy="3690435"/>
      </dsp:txXfrm>
    </dsp:sp>
    <dsp:sp modelId="{D2567812-87BE-4874-A3F3-6FA965C51918}">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A73E0FBF-976E-4B43-B01B-CD4A77B2AEEB}">
      <dsp:nvSpPr>
        <dsp:cNvPr id="0" name=""/>
        <dsp:cNvSpPr/>
      </dsp:nvSpPr>
      <dsp:spPr>
        <a:xfrm>
          <a:off x="3876600" y="249543"/>
          <a:ext cx="2762398" cy="38522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Process: The HRIA involves a thorough analysis of the human rights context, identifying vulnerable groups, assessing potential impacts, and developing recommendations to address any risks. This process should be participatory, involving input from affected communities, civil society organisations, and human rights experts. </a:t>
          </a:r>
          <a:endParaRPr lang="en-US" sz="1700" kern="1200"/>
        </a:p>
      </dsp:txBody>
      <dsp:txXfrm>
        <a:off x="3957508" y="330451"/>
        <a:ext cx="2600582" cy="3690435"/>
      </dsp:txXfrm>
    </dsp:sp>
    <dsp:sp modelId="{2E6F8E27-844E-4843-A28F-CA72B6615E8B}">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421B4C44-E613-4940-8DDA-12C10C91BD15}">
      <dsp:nvSpPr>
        <dsp:cNvPr id="0" name=""/>
        <dsp:cNvSpPr/>
      </dsp:nvSpPr>
      <dsp:spPr>
        <a:xfrm>
          <a:off x="7743958" y="249543"/>
          <a:ext cx="2762398" cy="38522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Implementation: Findings from the HRIA should guide the design and execution of arbitration proceedings. This includes adjusting arbitration agreements, modifying debt restructuring proposals, and ensuring that any awarded damages do not undermine the state’s ability to meet its human rights commitments. </a:t>
          </a:r>
          <a:endParaRPr lang="en-US" sz="1700" kern="1200"/>
        </a:p>
      </dsp:txBody>
      <dsp:txXfrm>
        <a:off x="7824866" y="330451"/>
        <a:ext cx="2600582" cy="3690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84945-A1A7-4136-86C2-6A02B8950BD6}">
      <dsp:nvSpPr>
        <dsp:cNvPr id="0" name=""/>
        <dsp:cNvSpPr/>
      </dsp:nvSpPr>
      <dsp:spPr>
        <a:xfrm>
          <a:off x="0" y="681330"/>
          <a:ext cx="10927829" cy="12578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86524-1FEA-45DE-9F92-396B06D9451F}">
      <dsp:nvSpPr>
        <dsp:cNvPr id="0" name=""/>
        <dsp:cNvSpPr/>
      </dsp:nvSpPr>
      <dsp:spPr>
        <a:xfrm>
          <a:off x="380497" y="964345"/>
          <a:ext cx="691812" cy="691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B5234-D175-45E4-8A81-571D749F5586}">
      <dsp:nvSpPr>
        <dsp:cNvPr id="0" name=""/>
        <dsp:cNvSpPr/>
      </dsp:nvSpPr>
      <dsp:spPr>
        <a:xfrm>
          <a:off x="1452806" y="681330"/>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111250">
            <a:lnSpc>
              <a:spcPct val="90000"/>
            </a:lnSpc>
            <a:spcBef>
              <a:spcPct val="0"/>
            </a:spcBef>
            <a:spcAft>
              <a:spcPct val="35000"/>
            </a:spcAft>
            <a:buNone/>
          </a:pPr>
          <a:r>
            <a:rPr lang="en-GB" sz="2500" kern="1200"/>
            <a:t>Implementing findings and recommendations</a:t>
          </a:r>
          <a:endParaRPr lang="en-US" sz="2500" kern="1200"/>
        </a:p>
      </dsp:txBody>
      <dsp:txXfrm>
        <a:off x="1452806" y="681330"/>
        <a:ext cx="4917523" cy="1257841"/>
      </dsp:txXfrm>
    </dsp:sp>
    <dsp:sp modelId="{4E8CE7B5-408B-4D53-B7DF-8A78DAF3B015}">
      <dsp:nvSpPr>
        <dsp:cNvPr id="0" name=""/>
        <dsp:cNvSpPr/>
      </dsp:nvSpPr>
      <dsp:spPr>
        <a:xfrm>
          <a:off x="6370329" y="681330"/>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577850">
            <a:lnSpc>
              <a:spcPct val="90000"/>
            </a:lnSpc>
            <a:spcBef>
              <a:spcPct val="0"/>
            </a:spcBef>
            <a:spcAft>
              <a:spcPct val="35000"/>
            </a:spcAft>
            <a:buNone/>
          </a:pPr>
          <a:r>
            <a:rPr lang="en-GB" sz="1300" kern="1200"/>
            <a:t>The results of the HRIA should inform the arbitration process.</a:t>
          </a:r>
          <a:endParaRPr lang="en-US" sz="1300" kern="1200"/>
        </a:p>
        <a:p>
          <a:pPr marL="0" lvl="0" indent="0" algn="l" defTabSz="577850">
            <a:lnSpc>
              <a:spcPct val="90000"/>
            </a:lnSpc>
            <a:spcBef>
              <a:spcPct val="0"/>
            </a:spcBef>
            <a:spcAft>
              <a:spcPct val="35000"/>
            </a:spcAft>
            <a:buNone/>
          </a:pPr>
          <a:r>
            <a:rPr lang="en-GB" sz="1300" kern="1200"/>
            <a:t>Post-arbitration measures should be implemented including adopting policies and programs to mitigate any adverse HR impacts identified during the process.</a:t>
          </a:r>
          <a:endParaRPr lang="en-US" sz="1300" kern="1200"/>
        </a:p>
      </dsp:txBody>
      <dsp:txXfrm>
        <a:off x="6370329" y="681330"/>
        <a:ext cx="4557499" cy="1257841"/>
      </dsp:txXfrm>
    </dsp:sp>
    <dsp:sp modelId="{D7E935B8-7920-4B2B-8C4A-5A45B983AFDB}">
      <dsp:nvSpPr>
        <dsp:cNvPr id="0" name=""/>
        <dsp:cNvSpPr/>
      </dsp:nvSpPr>
      <dsp:spPr>
        <a:xfrm>
          <a:off x="0" y="2253632"/>
          <a:ext cx="10927829" cy="12578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193CD-0F01-4F8D-AE75-593FC86A95CE}">
      <dsp:nvSpPr>
        <dsp:cNvPr id="0" name=""/>
        <dsp:cNvSpPr/>
      </dsp:nvSpPr>
      <dsp:spPr>
        <a:xfrm>
          <a:off x="380497" y="2536647"/>
          <a:ext cx="691812" cy="691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DC624-8BE7-457C-8F1A-8ECB3B8395AB}">
      <dsp:nvSpPr>
        <dsp:cNvPr id="0" name=""/>
        <dsp:cNvSpPr/>
      </dsp:nvSpPr>
      <dsp:spPr>
        <a:xfrm>
          <a:off x="1452806" y="2253632"/>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111250">
            <a:lnSpc>
              <a:spcPct val="90000"/>
            </a:lnSpc>
            <a:spcBef>
              <a:spcPct val="0"/>
            </a:spcBef>
            <a:spcAft>
              <a:spcPct val="35000"/>
            </a:spcAft>
            <a:buNone/>
          </a:pPr>
          <a:r>
            <a:rPr lang="en-GB" sz="2500" kern="1200"/>
            <a:t>Creating accountability mechanisms</a:t>
          </a:r>
          <a:endParaRPr lang="en-US" sz="2500" kern="1200"/>
        </a:p>
      </dsp:txBody>
      <dsp:txXfrm>
        <a:off x="1452806" y="2253632"/>
        <a:ext cx="4917523" cy="1257841"/>
      </dsp:txXfrm>
    </dsp:sp>
    <dsp:sp modelId="{D3274593-F2A6-4DE5-B662-41A074C37806}">
      <dsp:nvSpPr>
        <dsp:cNvPr id="0" name=""/>
        <dsp:cNvSpPr/>
      </dsp:nvSpPr>
      <dsp:spPr>
        <a:xfrm>
          <a:off x="6370329" y="2253632"/>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577850">
            <a:lnSpc>
              <a:spcPct val="90000"/>
            </a:lnSpc>
            <a:spcBef>
              <a:spcPct val="0"/>
            </a:spcBef>
            <a:spcAft>
              <a:spcPct val="35000"/>
            </a:spcAft>
            <a:buNone/>
          </a:pPr>
          <a:r>
            <a:rPr lang="en-GB" sz="1300" kern="1200"/>
            <a:t>Review and redress – Monitor the HR impacts of arbitration awards and provide redress for any violations.</a:t>
          </a:r>
          <a:endParaRPr lang="en-US" sz="1300" kern="1200"/>
        </a:p>
        <a:p>
          <a:pPr marL="0" lvl="0" indent="0" algn="l" defTabSz="577850">
            <a:lnSpc>
              <a:spcPct val="90000"/>
            </a:lnSpc>
            <a:spcBef>
              <a:spcPct val="0"/>
            </a:spcBef>
            <a:spcAft>
              <a:spcPct val="35000"/>
            </a:spcAft>
            <a:buNone/>
          </a:pPr>
          <a:r>
            <a:rPr lang="en-GB" sz="1300" kern="1200"/>
            <a:t>International cooperation – can provide additional oversight e.g. through the UN.</a:t>
          </a:r>
          <a:endParaRPr lang="en-US" sz="1300" kern="1200"/>
        </a:p>
      </dsp:txBody>
      <dsp:txXfrm>
        <a:off x="6370329" y="2253632"/>
        <a:ext cx="4557499" cy="12578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0E723-1674-4A2F-9F14-1093797333E1}">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ADEED-E0CA-443A-A1A7-5D0EA52D7864}">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Resistance from arbitrators and investors</a:t>
          </a:r>
          <a:endParaRPr lang="en-US" sz="1900" kern="1200"/>
        </a:p>
      </dsp:txBody>
      <dsp:txXfrm>
        <a:off x="378614" y="886531"/>
        <a:ext cx="2810360" cy="1744948"/>
      </dsp:txXfrm>
    </dsp:sp>
    <dsp:sp modelId="{3849B622-DADC-4091-8583-E2DE48336CBB}">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C4DC4-67EC-420E-AB14-11A83A3F14C3}">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HRBA and HRIA require significant resources</a:t>
          </a:r>
          <a:endParaRPr lang="en-US" sz="1900" kern="1200"/>
        </a:p>
      </dsp:txBody>
      <dsp:txXfrm>
        <a:off x="3946203" y="886531"/>
        <a:ext cx="2810360" cy="1744948"/>
      </dsp:txXfrm>
    </dsp:sp>
    <dsp:sp modelId="{DC28E770-9426-4B3C-8AA3-595F660E5CEA}">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2AFE8-68BD-425A-82F1-1B5D8B5FA8A7}">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Striking a balance between investor rights and human rights requires careful negotiation and compromise.</a:t>
          </a:r>
          <a:endParaRPr lang="en-US" sz="1900" kern="120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2C4DC-C3C6-47EE-93E5-0023DB4B1F13}">
      <dsp:nvSpPr>
        <dsp:cNvPr id="0" name=""/>
        <dsp:cNvSpPr/>
      </dsp:nvSpPr>
      <dsp:spPr>
        <a:xfrm>
          <a:off x="298871" y="700029"/>
          <a:ext cx="920003" cy="9200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FB1A2-01EB-486B-99C1-FA46CE098E56}">
      <dsp:nvSpPr>
        <dsp:cNvPr id="0" name=""/>
        <dsp:cNvSpPr/>
      </dsp:nvSpPr>
      <dsp:spPr>
        <a:xfrm>
          <a:off x="494937" y="896095"/>
          <a:ext cx="527871" cy="527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E85CB1-DAF3-42DF-A4F5-85DEFC3B78D8}">
      <dsp:nvSpPr>
        <dsp:cNvPr id="0" name=""/>
        <dsp:cNvSpPr/>
      </dsp:nvSpPr>
      <dsp:spPr>
        <a:xfrm>
          <a:off x="4771" y="1906591"/>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Development of precedents favourable to sovereign states</a:t>
          </a:r>
          <a:endParaRPr lang="en-US" sz="1100" kern="1200"/>
        </a:p>
      </dsp:txBody>
      <dsp:txXfrm>
        <a:off x="4771" y="1906591"/>
        <a:ext cx="1508203" cy="603281"/>
      </dsp:txXfrm>
    </dsp:sp>
    <dsp:sp modelId="{0F41DACD-8991-492B-8A22-E6C3D95C4DDF}">
      <dsp:nvSpPr>
        <dsp:cNvPr id="0" name=""/>
        <dsp:cNvSpPr/>
      </dsp:nvSpPr>
      <dsp:spPr>
        <a:xfrm>
          <a:off x="2071010" y="700029"/>
          <a:ext cx="920003" cy="9200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57CBC-DD69-42B9-A2D4-FA583A899027}">
      <dsp:nvSpPr>
        <dsp:cNvPr id="0" name=""/>
        <dsp:cNvSpPr/>
      </dsp:nvSpPr>
      <dsp:spPr>
        <a:xfrm>
          <a:off x="2267076" y="896095"/>
          <a:ext cx="527871" cy="527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81AD8-DE03-4A0F-84E8-0FA91C6F621A}">
      <dsp:nvSpPr>
        <dsp:cNvPr id="0" name=""/>
        <dsp:cNvSpPr/>
      </dsp:nvSpPr>
      <dsp:spPr>
        <a:xfrm>
          <a:off x="1776910" y="1906591"/>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Enhancing legal and institutional capacity</a:t>
          </a:r>
          <a:endParaRPr lang="en-US" sz="1100" kern="1200"/>
        </a:p>
      </dsp:txBody>
      <dsp:txXfrm>
        <a:off x="1776910" y="1906591"/>
        <a:ext cx="1508203" cy="603281"/>
      </dsp:txXfrm>
    </dsp:sp>
    <dsp:sp modelId="{9184EB8C-D010-44E6-B369-A21439349BE6}">
      <dsp:nvSpPr>
        <dsp:cNvPr id="0" name=""/>
        <dsp:cNvSpPr/>
      </dsp:nvSpPr>
      <dsp:spPr>
        <a:xfrm>
          <a:off x="3843148" y="700029"/>
          <a:ext cx="920003" cy="9200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4A9E5-CA14-457F-89D0-962AC4EB6798}">
      <dsp:nvSpPr>
        <dsp:cNvPr id="0" name=""/>
        <dsp:cNvSpPr/>
      </dsp:nvSpPr>
      <dsp:spPr>
        <a:xfrm>
          <a:off x="4039215" y="896095"/>
          <a:ext cx="527871" cy="527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D1165-D4A2-4FF6-AF60-467DF32910E8}">
      <dsp:nvSpPr>
        <dsp:cNvPr id="0" name=""/>
        <dsp:cNvSpPr/>
      </dsp:nvSpPr>
      <dsp:spPr>
        <a:xfrm>
          <a:off x="3549049" y="1906591"/>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Promoting stronger transparency and accountability in debt management</a:t>
          </a:r>
          <a:endParaRPr lang="en-US" sz="1100" kern="1200"/>
        </a:p>
      </dsp:txBody>
      <dsp:txXfrm>
        <a:off x="3549049" y="1906591"/>
        <a:ext cx="1508203" cy="603281"/>
      </dsp:txXfrm>
    </dsp:sp>
    <dsp:sp modelId="{22C13DFD-25B9-40E8-A4D0-C8C94A871F1F}">
      <dsp:nvSpPr>
        <dsp:cNvPr id="0" name=""/>
        <dsp:cNvSpPr/>
      </dsp:nvSpPr>
      <dsp:spPr>
        <a:xfrm>
          <a:off x="5615287" y="700029"/>
          <a:ext cx="920003" cy="9200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581C9-C78D-42C4-8D12-E8429B36B7BD}">
      <dsp:nvSpPr>
        <dsp:cNvPr id="0" name=""/>
        <dsp:cNvSpPr/>
      </dsp:nvSpPr>
      <dsp:spPr>
        <a:xfrm>
          <a:off x="5811353" y="896095"/>
          <a:ext cx="527871" cy="527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14139-EC2C-40E9-8568-02B5FF30949E}">
      <dsp:nvSpPr>
        <dsp:cNvPr id="0" name=""/>
        <dsp:cNvSpPr/>
      </dsp:nvSpPr>
      <dsp:spPr>
        <a:xfrm>
          <a:off x="5321187" y="1906591"/>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Negotiating more favourable debt terms</a:t>
          </a:r>
          <a:endParaRPr lang="en-US" sz="1100" kern="1200"/>
        </a:p>
      </dsp:txBody>
      <dsp:txXfrm>
        <a:off x="5321187" y="1906591"/>
        <a:ext cx="1508203" cy="603281"/>
      </dsp:txXfrm>
    </dsp:sp>
    <dsp:sp modelId="{40F2FABE-9D19-483E-8A5F-FE591D45DA31}">
      <dsp:nvSpPr>
        <dsp:cNvPr id="0" name=""/>
        <dsp:cNvSpPr/>
      </dsp:nvSpPr>
      <dsp:spPr>
        <a:xfrm>
          <a:off x="7387426" y="700029"/>
          <a:ext cx="920003" cy="9200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D23D1-7F19-4E5D-B92A-F1C1740D3F34}">
      <dsp:nvSpPr>
        <dsp:cNvPr id="0" name=""/>
        <dsp:cNvSpPr/>
      </dsp:nvSpPr>
      <dsp:spPr>
        <a:xfrm>
          <a:off x="7583492" y="896095"/>
          <a:ext cx="527871" cy="5278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A66280-E5BD-4FC4-963D-518CB66CB244}">
      <dsp:nvSpPr>
        <dsp:cNvPr id="0" name=""/>
        <dsp:cNvSpPr/>
      </dsp:nvSpPr>
      <dsp:spPr>
        <a:xfrm>
          <a:off x="7093326" y="1906591"/>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Contributing to global discourse on sovereign debt and development</a:t>
          </a:r>
          <a:endParaRPr lang="en-US" sz="1100" kern="1200"/>
        </a:p>
      </dsp:txBody>
      <dsp:txXfrm>
        <a:off x="7093326" y="1906591"/>
        <a:ext cx="1508203" cy="603281"/>
      </dsp:txXfrm>
    </dsp:sp>
    <dsp:sp modelId="{CD3607FE-D7E6-4BE0-9553-F6514BAD18BF}">
      <dsp:nvSpPr>
        <dsp:cNvPr id="0" name=""/>
        <dsp:cNvSpPr/>
      </dsp:nvSpPr>
      <dsp:spPr>
        <a:xfrm>
          <a:off x="9159564" y="700029"/>
          <a:ext cx="920003" cy="92000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2D65A-7EFF-48AC-82A5-9BC4048F6B9A}">
      <dsp:nvSpPr>
        <dsp:cNvPr id="0" name=""/>
        <dsp:cNvSpPr/>
      </dsp:nvSpPr>
      <dsp:spPr>
        <a:xfrm>
          <a:off x="9355631" y="896095"/>
          <a:ext cx="527871" cy="5278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05508E-641B-4DB4-88C5-9DCFC7368DF5}">
      <dsp:nvSpPr>
        <dsp:cNvPr id="0" name=""/>
        <dsp:cNvSpPr/>
      </dsp:nvSpPr>
      <dsp:spPr>
        <a:xfrm>
          <a:off x="8865465" y="1906591"/>
          <a:ext cx="1508203" cy="60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Leveraging arbitration for economic and financial innovation</a:t>
          </a:r>
          <a:endParaRPr lang="en-US" sz="1100" kern="1200"/>
        </a:p>
      </dsp:txBody>
      <dsp:txXfrm>
        <a:off x="8865465" y="1906591"/>
        <a:ext cx="1508203" cy="60328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open.spotify.com/show/5zaAugeInouLAA2rjeO6QR?si=f69d886ff57c406d" TargetMode="External"/><Relationship Id="rId18" Type="http://schemas.openxmlformats.org/officeDocument/2006/relationships/image" Target="../media/image11.svg"/><Relationship Id="rId3" Type="http://schemas.openxmlformats.org/officeDocument/2006/relationships/hyperlink" Target="https://twitter.com/AFRODAD2011" TargetMode="External"/><Relationship Id="rId7" Type="http://schemas.openxmlformats.org/officeDocument/2006/relationships/hyperlink" Target="https://www.youtube.com/@AFRODAD-TV/videos" TargetMode="Externa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linkedin.com/company/african-forum-and-network-on-debt-and-development-afrodad/?viewAsMember=true" TargetMode="External"/><Relationship Id="rId5" Type="http://schemas.openxmlformats.org/officeDocument/2006/relationships/hyperlink" Target="https://www.facebook.com/AFRODAD/" TargetMode="External"/><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instagram.com/afrodad2023?igshid=ZDdkNTZiNTM=" TargetMode="Externa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15B0-6AC7-0CF3-EDB8-16DD2EB506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ZW"/>
          </a:p>
        </p:txBody>
      </p:sp>
      <p:sp>
        <p:nvSpPr>
          <p:cNvPr id="3" name="Subtitle 2">
            <a:extLst>
              <a:ext uri="{FF2B5EF4-FFF2-40B4-BE49-F238E27FC236}">
                <a16:creationId xmlns:a16="http://schemas.microsoft.com/office/drawing/2014/main" id="{DB861217-D133-0E21-2E2B-D73CADE12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W"/>
          </a:p>
        </p:txBody>
      </p:sp>
      <p:sp>
        <p:nvSpPr>
          <p:cNvPr id="4" name="Date Placeholder 3">
            <a:extLst>
              <a:ext uri="{FF2B5EF4-FFF2-40B4-BE49-F238E27FC236}">
                <a16:creationId xmlns:a16="http://schemas.microsoft.com/office/drawing/2014/main" id="{7B40C41A-3D81-464C-97EE-B7838B71A3BE}"/>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5" name="Footer Placeholder 4">
            <a:extLst>
              <a:ext uri="{FF2B5EF4-FFF2-40B4-BE49-F238E27FC236}">
                <a16:creationId xmlns:a16="http://schemas.microsoft.com/office/drawing/2014/main" id="{979A340D-990A-02DD-1DA7-3B59F5F0D2B9}"/>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1089E32E-EFF4-262E-54D1-691C84F3C2D8}"/>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305275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C42D-E66B-822D-4F60-EA1F9C2728AE}"/>
              </a:ext>
            </a:extLst>
          </p:cNvPr>
          <p:cNvSpPr>
            <a:spLocks noGrp="1"/>
          </p:cNvSpPr>
          <p:nvPr>
            <p:ph type="title"/>
          </p:nvPr>
        </p:nvSpPr>
        <p:spPr/>
        <p:txBody>
          <a:bodyPr/>
          <a:lstStyle/>
          <a:p>
            <a:r>
              <a:rPr lang="en-GB"/>
              <a:t>Click to edit Master title style</a:t>
            </a:r>
            <a:endParaRPr lang="en-ZW"/>
          </a:p>
        </p:txBody>
      </p:sp>
      <p:sp>
        <p:nvSpPr>
          <p:cNvPr id="3" name="Vertical Text Placeholder 2">
            <a:extLst>
              <a:ext uri="{FF2B5EF4-FFF2-40B4-BE49-F238E27FC236}">
                <a16:creationId xmlns:a16="http://schemas.microsoft.com/office/drawing/2014/main" id="{B760BC42-B9F0-C770-7D5D-6CFEC61CE2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4" name="Date Placeholder 3">
            <a:extLst>
              <a:ext uri="{FF2B5EF4-FFF2-40B4-BE49-F238E27FC236}">
                <a16:creationId xmlns:a16="http://schemas.microsoft.com/office/drawing/2014/main" id="{E681D589-2382-8CAD-5871-357285FA4BA6}"/>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5" name="Footer Placeholder 4">
            <a:extLst>
              <a:ext uri="{FF2B5EF4-FFF2-40B4-BE49-F238E27FC236}">
                <a16:creationId xmlns:a16="http://schemas.microsoft.com/office/drawing/2014/main" id="{D523744D-2723-570A-9835-2849A3DDC9DA}"/>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F165072-B713-B2FA-0B14-43BB0895CAB8}"/>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28284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C5AF5-1FBE-FB01-411C-83EAC3B49CA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ZW"/>
          </a:p>
        </p:txBody>
      </p:sp>
      <p:sp>
        <p:nvSpPr>
          <p:cNvPr id="3" name="Vertical Text Placeholder 2">
            <a:extLst>
              <a:ext uri="{FF2B5EF4-FFF2-40B4-BE49-F238E27FC236}">
                <a16:creationId xmlns:a16="http://schemas.microsoft.com/office/drawing/2014/main" id="{8F58DE2B-5AC2-8C0C-3CB8-1B28E9150C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4" name="Date Placeholder 3">
            <a:extLst>
              <a:ext uri="{FF2B5EF4-FFF2-40B4-BE49-F238E27FC236}">
                <a16:creationId xmlns:a16="http://schemas.microsoft.com/office/drawing/2014/main" id="{484F08B1-F9E9-98A4-2CBA-AB6E9EA85F5A}"/>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5" name="Footer Placeholder 4">
            <a:extLst>
              <a:ext uri="{FF2B5EF4-FFF2-40B4-BE49-F238E27FC236}">
                <a16:creationId xmlns:a16="http://schemas.microsoft.com/office/drawing/2014/main" id="{AD33FC60-4BFA-64CB-0253-4E4AC4D7CB85}"/>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B5FF5CB1-42E2-DFFE-0620-1F31F98D816D}"/>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325829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close-up of a wall">
            <a:extLst>
              <a:ext uri="{FF2B5EF4-FFF2-40B4-BE49-F238E27FC236}">
                <a16:creationId xmlns:a16="http://schemas.microsoft.com/office/drawing/2014/main" id="{3D759D4E-399F-9954-8ED6-2F41E43EA0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C7528C-3630-862A-64B4-8D60036176BE}"/>
              </a:ext>
            </a:extLst>
          </p:cNvPr>
          <p:cNvSpPr>
            <a:spLocks noGrp="1"/>
          </p:cNvSpPr>
          <p:nvPr>
            <p:ph type="ctrTitle" hasCustomPrompt="1"/>
          </p:nvPr>
        </p:nvSpPr>
        <p:spPr>
          <a:xfrm>
            <a:off x="1403928" y="2399923"/>
            <a:ext cx="5764966" cy="1773527"/>
          </a:xfrm>
        </p:spPr>
        <p:txBody>
          <a:bodyPr anchor="b"/>
          <a:lstStyle>
            <a:lvl1pPr algn="l">
              <a:lnSpc>
                <a:spcPct val="100000"/>
              </a:lnSpc>
              <a:defRPr sz="6000">
                <a:solidFill>
                  <a:schemeClr val="bg1"/>
                </a:solidFill>
                <a:effectLst>
                  <a:outerShdw blurRad="38100" dist="38100" dir="2700000" algn="tl">
                    <a:srgbClr val="000000">
                      <a:alpha val="43137"/>
                    </a:srgbClr>
                  </a:outerShdw>
                </a:effectLst>
                <a:latin typeface="Gill Sans MT" panose="020B0502020104020203" pitchFamily="34" charset="0"/>
              </a:defRPr>
            </a:lvl1pPr>
          </a:lstStyle>
          <a:p>
            <a:r>
              <a:rPr lang="en-US" dirty="0"/>
              <a:t>Brief title of your presentation</a:t>
            </a:r>
            <a:endParaRPr lang="LID4096" dirty="0"/>
          </a:p>
        </p:txBody>
      </p:sp>
      <p:sp>
        <p:nvSpPr>
          <p:cNvPr id="3" name="Subtitle 2">
            <a:extLst>
              <a:ext uri="{FF2B5EF4-FFF2-40B4-BE49-F238E27FC236}">
                <a16:creationId xmlns:a16="http://schemas.microsoft.com/office/drawing/2014/main" id="{78A6E800-1AC6-234C-D707-F51A869050C3}"/>
              </a:ext>
            </a:extLst>
          </p:cNvPr>
          <p:cNvSpPr>
            <a:spLocks noGrp="1"/>
          </p:cNvSpPr>
          <p:nvPr>
            <p:ph type="subTitle" idx="1" hasCustomPrompt="1"/>
          </p:nvPr>
        </p:nvSpPr>
        <p:spPr>
          <a:xfrm>
            <a:off x="1403928" y="4581092"/>
            <a:ext cx="3703782" cy="535853"/>
          </a:xfrm>
        </p:spPr>
        <p:txBody>
          <a:bodyPr/>
          <a:lstStyle>
            <a:lvl1pPr marL="0" indent="0" algn="l">
              <a:buNone/>
              <a:defRPr sz="2400" i="1">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of your presentation</a:t>
            </a:r>
            <a:endParaRPr lang="LID4096"/>
          </a:p>
        </p:txBody>
      </p:sp>
      <p:pic>
        <p:nvPicPr>
          <p:cNvPr id="1030" name="Picture 18" descr="A white x in a circle&#10;&#10;Description automatically generated">
            <a:hlinkClick r:id="rId3"/>
            <a:extLst>
              <a:ext uri="{FF2B5EF4-FFF2-40B4-BE49-F238E27FC236}">
                <a16:creationId xmlns:a16="http://schemas.microsoft.com/office/drawing/2014/main" id="{F5D495AB-1B8F-9DFE-20C5-625DF2F8409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32619" y="5941845"/>
            <a:ext cx="299601" cy="2996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7" descr="A white letter f in a circle&#10;&#10;Description automatically generated">
            <a:hlinkClick r:id="rId5"/>
            <a:extLst>
              <a:ext uri="{FF2B5EF4-FFF2-40B4-BE49-F238E27FC236}">
                <a16:creationId xmlns:a16="http://schemas.microsoft.com/office/drawing/2014/main" id="{E31825A2-1036-02BA-2E1B-904A530682C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768225" y="5941845"/>
            <a:ext cx="299602" cy="29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6" descr="A white and orange button with a play sign&#10;&#10;Description automatically generated">
            <a:hlinkClick r:id="rId7"/>
            <a:extLst>
              <a:ext uri="{FF2B5EF4-FFF2-40B4-BE49-F238E27FC236}">
                <a16:creationId xmlns:a16="http://schemas.microsoft.com/office/drawing/2014/main" id="{BB5C72A2-354C-F2CC-D6BB-E9A28C1D821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204371" y="5936457"/>
            <a:ext cx="310377" cy="3103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5" descr="A logo of a camera&#10;&#10;Description automatically generated">
            <a:hlinkClick r:id="rId9"/>
            <a:extLst>
              <a:ext uri="{FF2B5EF4-FFF2-40B4-BE49-F238E27FC236}">
                <a16:creationId xmlns:a16="http://schemas.microsoft.com/office/drawing/2014/main" id="{8E320054-509D-B8D7-75BF-2C1F082DD262}"/>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52370" y="5931068"/>
            <a:ext cx="321155" cy="3211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3" descr="A logo of a social media company&#10;&#10;Description automatically generated">
            <a:hlinkClick r:id="rId11"/>
            <a:extLst>
              <a:ext uri="{FF2B5EF4-FFF2-40B4-BE49-F238E27FC236}">
                <a16:creationId xmlns:a16="http://schemas.microsoft.com/office/drawing/2014/main" id="{2FA3204A-A947-4BA8-9B82-32E5043D4F9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11686" y="5931068"/>
            <a:ext cx="321155" cy="32115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3" descr="A white logo with headphones on it&#10;&#10;Description automatically generated">
            <a:hlinkClick r:id="rId13"/>
            <a:extLst>
              <a:ext uri="{FF2B5EF4-FFF2-40B4-BE49-F238E27FC236}">
                <a16:creationId xmlns:a16="http://schemas.microsoft.com/office/drawing/2014/main" id="{D97FC08F-AA17-AAA5-A625-796E8D68328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1539" y="5925679"/>
            <a:ext cx="331932" cy="33193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6C7BA563-04EF-13BB-72C7-2F31E0DF2490}"/>
              </a:ext>
            </a:extLst>
          </p:cNvPr>
          <p:cNvCxnSpPr>
            <a:cxnSpLocks/>
          </p:cNvCxnSpPr>
          <p:nvPr userDrawn="1"/>
        </p:nvCxnSpPr>
        <p:spPr>
          <a:xfrm flipH="1">
            <a:off x="9332619" y="6347566"/>
            <a:ext cx="2570852" cy="0"/>
          </a:xfrm>
          <a:prstGeom prst="line">
            <a:avLst/>
          </a:prstGeom>
          <a:ln w="28575">
            <a:solidFill>
              <a:srgbClr val="D57418"/>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4B5C46-3CEC-842B-87E7-141857F1888C}"/>
              </a:ext>
            </a:extLst>
          </p:cNvPr>
          <p:cNvSpPr txBox="1"/>
          <p:nvPr userDrawn="1"/>
        </p:nvSpPr>
        <p:spPr>
          <a:xfrm>
            <a:off x="10514747" y="6356350"/>
            <a:ext cx="1496277" cy="338554"/>
          </a:xfrm>
          <a:prstGeom prst="rect">
            <a:avLst/>
          </a:prstGeom>
          <a:noFill/>
        </p:spPr>
        <p:txBody>
          <a:bodyPr wrap="square">
            <a:spAutoFit/>
          </a:bodyPr>
          <a:lstStyle/>
          <a:p>
            <a:pPr algn="r"/>
            <a:r>
              <a:rPr lang="en-US" sz="1600" i="1" dirty="0">
                <a:solidFill>
                  <a:schemeClr val="accent2">
                    <a:lumMod val="50000"/>
                  </a:schemeClr>
                </a:solidFill>
                <a:latin typeface="Gill Sans MT" panose="020B0502020104020203" pitchFamily="34" charset="0"/>
              </a:rPr>
              <a:t>www.afrodad.org</a:t>
            </a:r>
            <a:endParaRPr lang="LID4096" sz="1600" i="1" dirty="0">
              <a:solidFill>
                <a:schemeClr val="accent2">
                  <a:lumMod val="50000"/>
                </a:schemeClr>
              </a:solidFill>
              <a:latin typeface="Gill Sans MT" panose="020B0502020104020203" pitchFamily="34" charset="0"/>
            </a:endParaRPr>
          </a:p>
        </p:txBody>
      </p:sp>
      <p:sp>
        <p:nvSpPr>
          <p:cNvPr id="41" name="Text Placeholder 40">
            <a:extLst>
              <a:ext uri="{FF2B5EF4-FFF2-40B4-BE49-F238E27FC236}">
                <a16:creationId xmlns:a16="http://schemas.microsoft.com/office/drawing/2014/main" id="{7B4468E9-477B-67F3-065B-FB6FF94FA87C}"/>
              </a:ext>
            </a:extLst>
          </p:cNvPr>
          <p:cNvSpPr>
            <a:spLocks noGrp="1"/>
          </p:cNvSpPr>
          <p:nvPr>
            <p:ph type="body" sz="quarter" idx="10" hasCustomPrompt="1"/>
          </p:nvPr>
        </p:nvSpPr>
        <p:spPr>
          <a:xfrm>
            <a:off x="9059008" y="4100426"/>
            <a:ext cx="2866474" cy="1430274"/>
          </a:xfrm>
        </p:spPr>
        <p:txBody>
          <a:bodyPr>
            <a:normAutofit/>
          </a:bodyPr>
          <a:lstStyle>
            <a:lvl1pPr marL="0" indent="0" algn="r">
              <a:buNone/>
              <a:defRPr sz="2400">
                <a:latin typeface="Gill Sans MT" panose="020B0502020104020203" pitchFamily="34" charset="0"/>
              </a:defRPr>
            </a:lvl1pPr>
          </a:lstStyle>
          <a:p>
            <a:pPr lvl="0"/>
            <a:r>
              <a:rPr lang="en-US"/>
              <a:t>Your name &amp; details (</a:t>
            </a:r>
            <a:r>
              <a:rPr lang="en-US" err="1"/>
              <a:t>presenters’s</a:t>
            </a:r>
            <a:r>
              <a:rPr lang="en-US"/>
              <a:t> position at AFRODAD</a:t>
            </a:r>
            <a:endParaRPr lang="LID4096"/>
          </a:p>
        </p:txBody>
      </p:sp>
      <p:sp>
        <p:nvSpPr>
          <p:cNvPr id="42" name="Text Placeholder 40">
            <a:extLst>
              <a:ext uri="{FF2B5EF4-FFF2-40B4-BE49-F238E27FC236}">
                <a16:creationId xmlns:a16="http://schemas.microsoft.com/office/drawing/2014/main" id="{610D3027-CD27-B8CD-939E-B95B202C88BF}"/>
              </a:ext>
            </a:extLst>
          </p:cNvPr>
          <p:cNvSpPr>
            <a:spLocks noGrp="1"/>
          </p:cNvSpPr>
          <p:nvPr>
            <p:ph type="body" sz="quarter" idx="11" hasCustomPrompt="1"/>
          </p:nvPr>
        </p:nvSpPr>
        <p:spPr>
          <a:xfrm>
            <a:off x="9059008" y="1973397"/>
            <a:ext cx="2866474" cy="1430274"/>
          </a:xfrm>
        </p:spPr>
        <p:txBody>
          <a:bodyPr>
            <a:normAutofit/>
          </a:bodyPr>
          <a:lstStyle>
            <a:lvl1pPr marL="0" indent="0" algn="r">
              <a:buNone/>
              <a:defRPr sz="2400">
                <a:latin typeface="Gill Sans MT" panose="020B0502020104020203" pitchFamily="34" charset="0"/>
              </a:defRPr>
            </a:lvl1pPr>
          </a:lstStyle>
          <a:p>
            <a:pPr lvl="0"/>
            <a:r>
              <a:rPr lang="en-US"/>
              <a:t>Add a photo of yourself or related to the subject matter of your presentation</a:t>
            </a:r>
            <a:endParaRPr lang="LID4096"/>
          </a:p>
        </p:txBody>
      </p:sp>
      <p:pic>
        <p:nvPicPr>
          <p:cNvPr id="4" name="Picture 3" descr="A black and orange logo with white text&#10;&#10;Description automatically generated">
            <a:extLst>
              <a:ext uri="{FF2B5EF4-FFF2-40B4-BE49-F238E27FC236}">
                <a16:creationId xmlns:a16="http://schemas.microsoft.com/office/drawing/2014/main" id="{CD071C0D-2242-6FE4-AEA7-3113452CDE9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9261" y="169553"/>
            <a:ext cx="1844443" cy="1120083"/>
          </a:xfrm>
          <a:prstGeom prst="rect">
            <a:avLst/>
          </a:prstGeom>
        </p:spPr>
      </p:pic>
      <p:pic>
        <p:nvPicPr>
          <p:cNvPr id="10" name="Picture 9" descr="A black background with red and yellow text&#10;&#10;Description automatically generated">
            <a:extLst>
              <a:ext uri="{FF2B5EF4-FFF2-40B4-BE49-F238E27FC236}">
                <a16:creationId xmlns:a16="http://schemas.microsoft.com/office/drawing/2014/main" id="{79CCC97D-41EB-AA01-6281-5EF2EEE7308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367003" y="138929"/>
            <a:ext cx="1392182" cy="1110281"/>
          </a:xfrm>
          <a:prstGeom prst="rect">
            <a:avLst/>
          </a:prstGeom>
        </p:spPr>
      </p:pic>
      <p:pic>
        <p:nvPicPr>
          <p:cNvPr id="13" name="Graphic 12">
            <a:extLst>
              <a:ext uri="{FF2B5EF4-FFF2-40B4-BE49-F238E27FC236}">
                <a16:creationId xmlns:a16="http://schemas.microsoft.com/office/drawing/2014/main" id="{50D6B662-B19B-FD1E-33AE-C6486AC9142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09872" y="577194"/>
            <a:ext cx="3810000" cy="304800"/>
          </a:xfrm>
          <a:prstGeom prst="rect">
            <a:avLst/>
          </a:prstGeom>
        </p:spPr>
      </p:pic>
    </p:spTree>
    <p:extLst>
      <p:ext uri="{BB962C8B-B14F-4D97-AF65-F5344CB8AC3E}">
        <p14:creationId xmlns:p14="http://schemas.microsoft.com/office/powerpoint/2010/main" val="406938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FF03-65D4-2DA5-1918-B2680208860C}"/>
              </a:ext>
            </a:extLst>
          </p:cNvPr>
          <p:cNvSpPr>
            <a:spLocks noGrp="1"/>
          </p:cNvSpPr>
          <p:nvPr>
            <p:ph type="title"/>
          </p:nvPr>
        </p:nvSpPr>
        <p:spPr/>
        <p:txBody>
          <a:bodyPr/>
          <a:lstStyle/>
          <a:p>
            <a:r>
              <a:rPr lang="en-GB"/>
              <a:t>Click to edit Master title style</a:t>
            </a:r>
            <a:endParaRPr lang="en-ZW"/>
          </a:p>
        </p:txBody>
      </p:sp>
      <p:sp>
        <p:nvSpPr>
          <p:cNvPr id="3" name="Content Placeholder 2">
            <a:extLst>
              <a:ext uri="{FF2B5EF4-FFF2-40B4-BE49-F238E27FC236}">
                <a16:creationId xmlns:a16="http://schemas.microsoft.com/office/drawing/2014/main" id="{BA0A397D-9100-B7B2-D3F5-1EDB5EB499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4" name="Date Placeholder 3">
            <a:extLst>
              <a:ext uri="{FF2B5EF4-FFF2-40B4-BE49-F238E27FC236}">
                <a16:creationId xmlns:a16="http://schemas.microsoft.com/office/drawing/2014/main" id="{040AAE60-7C74-2ACC-A1A5-FAD738A7D8DB}"/>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5" name="Footer Placeholder 4">
            <a:extLst>
              <a:ext uri="{FF2B5EF4-FFF2-40B4-BE49-F238E27FC236}">
                <a16:creationId xmlns:a16="http://schemas.microsoft.com/office/drawing/2014/main" id="{65A709D0-E1E7-A8C0-3B73-C5D212003E25}"/>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48BBCFF8-AF10-9104-2C8D-630D7E898D46}"/>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19326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849A-48F3-55B4-EA03-2B432D69BE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ZW"/>
          </a:p>
        </p:txBody>
      </p:sp>
      <p:sp>
        <p:nvSpPr>
          <p:cNvPr id="3" name="Text Placeholder 2">
            <a:extLst>
              <a:ext uri="{FF2B5EF4-FFF2-40B4-BE49-F238E27FC236}">
                <a16:creationId xmlns:a16="http://schemas.microsoft.com/office/drawing/2014/main" id="{AC5270CD-53D5-1125-6B66-7C07C3C074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BF0077-31CE-482C-9BD4-702897CF1889}"/>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5" name="Footer Placeholder 4">
            <a:extLst>
              <a:ext uri="{FF2B5EF4-FFF2-40B4-BE49-F238E27FC236}">
                <a16:creationId xmlns:a16="http://schemas.microsoft.com/office/drawing/2014/main" id="{2344B67F-975A-C092-C6DF-BFD8DA295F7A}"/>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7A8B1EA3-9461-8A91-B242-D13FB9D71370}"/>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25550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8AA9-D5B6-D805-D838-70AF341A28B1}"/>
              </a:ext>
            </a:extLst>
          </p:cNvPr>
          <p:cNvSpPr>
            <a:spLocks noGrp="1"/>
          </p:cNvSpPr>
          <p:nvPr>
            <p:ph type="title"/>
          </p:nvPr>
        </p:nvSpPr>
        <p:spPr/>
        <p:txBody>
          <a:bodyPr/>
          <a:lstStyle/>
          <a:p>
            <a:r>
              <a:rPr lang="en-GB"/>
              <a:t>Click to edit Master title style</a:t>
            </a:r>
            <a:endParaRPr lang="en-ZW"/>
          </a:p>
        </p:txBody>
      </p:sp>
      <p:sp>
        <p:nvSpPr>
          <p:cNvPr id="3" name="Content Placeholder 2">
            <a:extLst>
              <a:ext uri="{FF2B5EF4-FFF2-40B4-BE49-F238E27FC236}">
                <a16:creationId xmlns:a16="http://schemas.microsoft.com/office/drawing/2014/main" id="{A29B0D6C-1C17-E1E6-7392-649F3B43CA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4" name="Content Placeholder 3">
            <a:extLst>
              <a:ext uri="{FF2B5EF4-FFF2-40B4-BE49-F238E27FC236}">
                <a16:creationId xmlns:a16="http://schemas.microsoft.com/office/drawing/2014/main" id="{55C92481-5058-8723-ACAC-0E8B356568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5" name="Date Placeholder 4">
            <a:extLst>
              <a:ext uri="{FF2B5EF4-FFF2-40B4-BE49-F238E27FC236}">
                <a16:creationId xmlns:a16="http://schemas.microsoft.com/office/drawing/2014/main" id="{71483576-DC1E-9311-51D2-A5EFFD1FAF44}"/>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6" name="Footer Placeholder 5">
            <a:extLst>
              <a:ext uri="{FF2B5EF4-FFF2-40B4-BE49-F238E27FC236}">
                <a16:creationId xmlns:a16="http://schemas.microsoft.com/office/drawing/2014/main" id="{7FE8714E-4ACC-3723-7806-FAA0E2A5CBA7}"/>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1C7E99A3-A04F-66BD-9618-E8DD3D08BEE7}"/>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405515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6A29-AB1F-F586-3778-D1A9C0941939}"/>
              </a:ext>
            </a:extLst>
          </p:cNvPr>
          <p:cNvSpPr>
            <a:spLocks noGrp="1"/>
          </p:cNvSpPr>
          <p:nvPr>
            <p:ph type="title"/>
          </p:nvPr>
        </p:nvSpPr>
        <p:spPr>
          <a:xfrm>
            <a:off x="839788" y="365125"/>
            <a:ext cx="10515600" cy="1325563"/>
          </a:xfrm>
        </p:spPr>
        <p:txBody>
          <a:bodyPr/>
          <a:lstStyle/>
          <a:p>
            <a:r>
              <a:rPr lang="en-GB"/>
              <a:t>Click to edit Master title style</a:t>
            </a:r>
            <a:endParaRPr lang="en-ZW"/>
          </a:p>
        </p:txBody>
      </p:sp>
      <p:sp>
        <p:nvSpPr>
          <p:cNvPr id="3" name="Text Placeholder 2">
            <a:extLst>
              <a:ext uri="{FF2B5EF4-FFF2-40B4-BE49-F238E27FC236}">
                <a16:creationId xmlns:a16="http://schemas.microsoft.com/office/drawing/2014/main" id="{37AE7507-0DE5-5A23-3545-B6F69651A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1E30F1-B8AB-223D-B3A2-7E4B65CAAF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5" name="Text Placeholder 4">
            <a:extLst>
              <a:ext uri="{FF2B5EF4-FFF2-40B4-BE49-F238E27FC236}">
                <a16:creationId xmlns:a16="http://schemas.microsoft.com/office/drawing/2014/main" id="{02098DE0-C865-6F7F-6998-6EE54D4C2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92268F-4753-BBBE-0DDA-09240B9EEC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7" name="Date Placeholder 6">
            <a:extLst>
              <a:ext uri="{FF2B5EF4-FFF2-40B4-BE49-F238E27FC236}">
                <a16:creationId xmlns:a16="http://schemas.microsoft.com/office/drawing/2014/main" id="{77723BBD-B43D-27AC-7F7A-9D896888336B}"/>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8" name="Footer Placeholder 7">
            <a:extLst>
              <a:ext uri="{FF2B5EF4-FFF2-40B4-BE49-F238E27FC236}">
                <a16:creationId xmlns:a16="http://schemas.microsoft.com/office/drawing/2014/main" id="{FF422E73-692B-C01C-E3A3-89765F2119CF}"/>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F288F31F-1986-663C-6BA7-09F9C971E479}"/>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204195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75D5-3359-57B6-DBED-C815CA7A8A8D}"/>
              </a:ext>
            </a:extLst>
          </p:cNvPr>
          <p:cNvSpPr>
            <a:spLocks noGrp="1"/>
          </p:cNvSpPr>
          <p:nvPr>
            <p:ph type="title"/>
          </p:nvPr>
        </p:nvSpPr>
        <p:spPr/>
        <p:txBody>
          <a:bodyPr/>
          <a:lstStyle/>
          <a:p>
            <a:r>
              <a:rPr lang="en-GB"/>
              <a:t>Click to edit Master title style</a:t>
            </a:r>
            <a:endParaRPr lang="en-ZW"/>
          </a:p>
        </p:txBody>
      </p:sp>
      <p:sp>
        <p:nvSpPr>
          <p:cNvPr id="3" name="Date Placeholder 2">
            <a:extLst>
              <a:ext uri="{FF2B5EF4-FFF2-40B4-BE49-F238E27FC236}">
                <a16:creationId xmlns:a16="http://schemas.microsoft.com/office/drawing/2014/main" id="{41B609E6-AB3B-4967-56B3-6CF15233C3BC}"/>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4" name="Footer Placeholder 3">
            <a:extLst>
              <a:ext uri="{FF2B5EF4-FFF2-40B4-BE49-F238E27FC236}">
                <a16:creationId xmlns:a16="http://schemas.microsoft.com/office/drawing/2014/main" id="{8E02F698-A0EB-32C1-EBC5-DEB41B87474E}"/>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11298093-381A-9FFC-D636-DBB01C82DE50}"/>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367815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B84AB-F610-B528-28F3-017B32DF0761}"/>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3" name="Footer Placeholder 2">
            <a:extLst>
              <a:ext uri="{FF2B5EF4-FFF2-40B4-BE49-F238E27FC236}">
                <a16:creationId xmlns:a16="http://schemas.microsoft.com/office/drawing/2014/main" id="{2550082F-19D6-E734-B703-8F6BAEC119D1}"/>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384C6AC6-0237-8295-00A4-5F49FE45BDD6}"/>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18352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D245-3022-AAE4-9223-CE76E4F677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ZW"/>
          </a:p>
        </p:txBody>
      </p:sp>
      <p:sp>
        <p:nvSpPr>
          <p:cNvPr id="3" name="Content Placeholder 2">
            <a:extLst>
              <a:ext uri="{FF2B5EF4-FFF2-40B4-BE49-F238E27FC236}">
                <a16:creationId xmlns:a16="http://schemas.microsoft.com/office/drawing/2014/main" id="{9EDEBC84-D76D-98C2-2334-2075022D0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4" name="Text Placeholder 3">
            <a:extLst>
              <a:ext uri="{FF2B5EF4-FFF2-40B4-BE49-F238E27FC236}">
                <a16:creationId xmlns:a16="http://schemas.microsoft.com/office/drawing/2014/main" id="{BA320E2E-B4FE-1E30-A2BF-FCD85C447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18DB4B-BE22-1A4B-3416-AAFD0014CE99}"/>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6" name="Footer Placeholder 5">
            <a:extLst>
              <a:ext uri="{FF2B5EF4-FFF2-40B4-BE49-F238E27FC236}">
                <a16:creationId xmlns:a16="http://schemas.microsoft.com/office/drawing/2014/main" id="{A1ECCFF8-AD50-2917-0ACC-2E9022B3D18C}"/>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5126E03C-3D6B-88DD-1865-A14586ACC4A7}"/>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61113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1E3D-FFC9-BD9A-7ABA-4CD5821177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ZW"/>
          </a:p>
        </p:txBody>
      </p:sp>
      <p:sp>
        <p:nvSpPr>
          <p:cNvPr id="3" name="Picture Placeholder 2">
            <a:extLst>
              <a:ext uri="{FF2B5EF4-FFF2-40B4-BE49-F238E27FC236}">
                <a16:creationId xmlns:a16="http://schemas.microsoft.com/office/drawing/2014/main" id="{FC6C84F0-5D6D-386A-B85D-8BD3BD242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086F9420-84B9-6293-0948-5C3A455BB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9AF941-4E5B-1A8E-B5AE-74522AFE3DB6}"/>
              </a:ext>
            </a:extLst>
          </p:cNvPr>
          <p:cNvSpPr>
            <a:spLocks noGrp="1"/>
          </p:cNvSpPr>
          <p:nvPr>
            <p:ph type="dt" sz="half" idx="10"/>
          </p:nvPr>
        </p:nvSpPr>
        <p:spPr/>
        <p:txBody>
          <a:bodyPr/>
          <a:lstStyle/>
          <a:p>
            <a:fld id="{8A39678F-F743-4DD1-8EA1-A1F65C67DB3C}" type="datetimeFigureOut">
              <a:rPr lang="en-ZW" smtClean="0"/>
              <a:t>3/12/2025</a:t>
            </a:fld>
            <a:endParaRPr lang="en-ZW"/>
          </a:p>
        </p:txBody>
      </p:sp>
      <p:sp>
        <p:nvSpPr>
          <p:cNvPr id="6" name="Footer Placeholder 5">
            <a:extLst>
              <a:ext uri="{FF2B5EF4-FFF2-40B4-BE49-F238E27FC236}">
                <a16:creationId xmlns:a16="http://schemas.microsoft.com/office/drawing/2014/main" id="{F3E99E7E-D570-5FCF-A2E2-CE0EE649E6AB}"/>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8F144057-F24C-2158-F29A-860EBC080FB3}"/>
              </a:ext>
            </a:extLst>
          </p:cNvPr>
          <p:cNvSpPr>
            <a:spLocks noGrp="1"/>
          </p:cNvSpPr>
          <p:nvPr>
            <p:ph type="sldNum" sz="quarter" idx="12"/>
          </p:nvPr>
        </p:nvSpPr>
        <p:spPr/>
        <p:txBody>
          <a:bodyPr/>
          <a:lstStyle/>
          <a:p>
            <a:fld id="{A0F42931-A475-451B-B9E5-F74C7719CAD1}" type="slidenum">
              <a:rPr lang="en-ZW" smtClean="0"/>
              <a:t>‹#›</a:t>
            </a:fld>
            <a:endParaRPr lang="en-ZW"/>
          </a:p>
        </p:txBody>
      </p:sp>
    </p:spTree>
    <p:extLst>
      <p:ext uri="{BB962C8B-B14F-4D97-AF65-F5344CB8AC3E}">
        <p14:creationId xmlns:p14="http://schemas.microsoft.com/office/powerpoint/2010/main" val="243727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D290F-FD52-5DC4-4612-4D7110177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ZW"/>
          </a:p>
        </p:txBody>
      </p:sp>
      <p:sp>
        <p:nvSpPr>
          <p:cNvPr id="3" name="Text Placeholder 2">
            <a:extLst>
              <a:ext uri="{FF2B5EF4-FFF2-40B4-BE49-F238E27FC236}">
                <a16:creationId xmlns:a16="http://schemas.microsoft.com/office/drawing/2014/main" id="{440EFAED-1461-CABD-8C67-0506DF80E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4" name="Date Placeholder 3">
            <a:extLst>
              <a:ext uri="{FF2B5EF4-FFF2-40B4-BE49-F238E27FC236}">
                <a16:creationId xmlns:a16="http://schemas.microsoft.com/office/drawing/2014/main" id="{7681D14B-0830-CEE8-5BB1-6F4F03293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39678F-F743-4DD1-8EA1-A1F65C67DB3C}" type="datetimeFigureOut">
              <a:rPr lang="en-ZW" smtClean="0"/>
              <a:t>3/12/2025</a:t>
            </a:fld>
            <a:endParaRPr lang="en-ZW"/>
          </a:p>
        </p:txBody>
      </p:sp>
      <p:sp>
        <p:nvSpPr>
          <p:cNvPr id="5" name="Footer Placeholder 4">
            <a:extLst>
              <a:ext uri="{FF2B5EF4-FFF2-40B4-BE49-F238E27FC236}">
                <a16:creationId xmlns:a16="http://schemas.microsoft.com/office/drawing/2014/main" id="{1A6A8CF5-14A1-3E22-CE9F-B1112B208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W"/>
          </a:p>
        </p:txBody>
      </p:sp>
      <p:sp>
        <p:nvSpPr>
          <p:cNvPr id="6" name="Slide Number Placeholder 5">
            <a:extLst>
              <a:ext uri="{FF2B5EF4-FFF2-40B4-BE49-F238E27FC236}">
                <a16:creationId xmlns:a16="http://schemas.microsoft.com/office/drawing/2014/main" id="{96934D0D-8681-C00C-03F1-CBC75BADA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F42931-A475-451B-B9E5-F74C7719CAD1}" type="slidenum">
              <a:rPr lang="en-ZW" smtClean="0"/>
              <a:t>‹#›</a:t>
            </a:fld>
            <a:endParaRPr lang="en-ZW"/>
          </a:p>
        </p:txBody>
      </p:sp>
    </p:spTree>
    <p:extLst>
      <p:ext uri="{BB962C8B-B14F-4D97-AF65-F5344CB8AC3E}">
        <p14:creationId xmlns:p14="http://schemas.microsoft.com/office/powerpoint/2010/main" val="1253996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82C609F-A7CC-D946-B85B-B88E62D0EC5B}"/>
              </a:ext>
            </a:extLst>
          </p:cNvPr>
          <p:cNvSpPr>
            <a:spLocks noGrp="1"/>
          </p:cNvSpPr>
          <p:nvPr>
            <p:ph type="ctrTitle"/>
          </p:nvPr>
        </p:nvSpPr>
        <p:spPr/>
        <p:txBody>
          <a:bodyPr>
            <a:normAutofit/>
          </a:bodyPr>
          <a:lstStyle/>
          <a:p>
            <a:r>
              <a:rPr lang="en-GB" sz="3600" dirty="0"/>
              <a:t>Human Rights-Based Approach to Sovereign Debt Investment Arbitration</a:t>
            </a:r>
          </a:p>
        </p:txBody>
      </p:sp>
      <p:sp>
        <p:nvSpPr>
          <p:cNvPr id="20" name="Subtitle 19">
            <a:extLst>
              <a:ext uri="{FF2B5EF4-FFF2-40B4-BE49-F238E27FC236}">
                <a16:creationId xmlns:a16="http://schemas.microsoft.com/office/drawing/2014/main" id="{94D110AD-F765-76A7-4869-A06348CC745A}"/>
              </a:ext>
            </a:extLst>
          </p:cNvPr>
          <p:cNvSpPr>
            <a:spLocks noGrp="1"/>
          </p:cNvSpPr>
          <p:nvPr>
            <p:ph type="subTitle" idx="1"/>
          </p:nvPr>
        </p:nvSpPr>
        <p:spPr>
          <a:xfrm>
            <a:off x="1403928" y="4279710"/>
            <a:ext cx="3703782" cy="535853"/>
          </a:xfrm>
        </p:spPr>
        <p:txBody>
          <a:bodyPr>
            <a:normAutofit/>
          </a:bodyPr>
          <a:lstStyle/>
          <a:p>
            <a:r>
              <a:rPr lang="en-GB" dirty="0"/>
              <a:t>Validation of Study</a:t>
            </a:r>
          </a:p>
        </p:txBody>
      </p:sp>
      <p:sp>
        <p:nvSpPr>
          <p:cNvPr id="21" name="Text Placeholder 20">
            <a:extLst>
              <a:ext uri="{FF2B5EF4-FFF2-40B4-BE49-F238E27FC236}">
                <a16:creationId xmlns:a16="http://schemas.microsoft.com/office/drawing/2014/main" id="{76D8F414-1C94-3591-D3A7-8278AAE51266}"/>
              </a:ext>
            </a:extLst>
          </p:cNvPr>
          <p:cNvSpPr>
            <a:spLocks noGrp="1"/>
          </p:cNvSpPr>
          <p:nvPr>
            <p:ph type="body" sz="quarter" idx="10"/>
          </p:nvPr>
        </p:nvSpPr>
        <p:spPr/>
        <p:txBody>
          <a:bodyPr>
            <a:normAutofit fontScale="85000" lnSpcReduction="10000"/>
          </a:bodyPr>
          <a:lstStyle/>
          <a:p>
            <a:r>
              <a:rPr lang="en-GB" dirty="0">
                <a:solidFill>
                  <a:schemeClr val="accent2">
                    <a:lumMod val="50000"/>
                  </a:schemeClr>
                </a:solidFill>
              </a:rPr>
              <a:t>Afshin Nazir</a:t>
            </a:r>
          </a:p>
          <a:p>
            <a:r>
              <a:rPr lang="en-GB" dirty="0">
                <a:solidFill>
                  <a:schemeClr val="accent2">
                    <a:lumMod val="50000"/>
                  </a:schemeClr>
                </a:solidFill>
              </a:rPr>
              <a:t>Legal Analysis and Advocacy Policy Officer</a:t>
            </a:r>
          </a:p>
          <a:p>
            <a:r>
              <a:rPr lang="en-GB" dirty="0">
                <a:solidFill>
                  <a:schemeClr val="accent2">
                    <a:lumMod val="50000"/>
                  </a:schemeClr>
                </a:solidFill>
              </a:rPr>
              <a:t>AFRODAD</a:t>
            </a:r>
          </a:p>
        </p:txBody>
      </p:sp>
      <p:sp>
        <p:nvSpPr>
          <p:cNvPr id="22" name="Text Placeholder 21">
            <a:extLst>
              <a:ext uri="{FF2B5EF4-FFF2-40B4-BE49-F238E27FC236}">
                <a16:creationId xmlns:a16="http://schemas.microsoft.com/office/drawing/2014/main" id="{9BC85F57-9267-D3D8-1E49-EFB1692824D0}"/>
              </a:ext>
            </a:extLst>
          </p:cNvPr>
          <p:cNvSpPr>
            <a:spLocks noGrp="1"/>
          </p:cNvSpPr>
          <p:nvPr>
            <p:ph type="body" sz="quarter" idx="11"/>
          </p:nvPr>
        </p:nvSpPr>
        <p:spPr/>
        <p:txBody>
          <a:bodyPr>
            <a:normAutofit fontScale="92500" lnSpcReduction="10000"/>
          </a:bodyPr>
          <a:lstStyle/>
          <a:p>
            <a:r>
              <a:rPr lang="en-GB" dirty="0">
                <a:solidFill>
                  <a:schemeClr val="accent2">
                    <a:lumMod val="50000"/>
                  </a:schemeClr>
                </a:solidFill>
              </a:rPr>
              <a:t>17</a:t>
            </a:r>
            <a:r>
              <a:rPr lang="en-GB" baseline="30000" dirty="0">
                <a:solidFill>
                  <a:schemeClr val="accent2">
                    <a:lumMod val="50000"/>
                  </a:schemeClr>
                </a:solidFill>
              </a:rPr>
              <a:t>th</a:t>
            </a:r>
            <a:r>
              <a:rPr lang="en-GB" dirty="0">
                <a:solidFill>
                  <a:schemeClr val="accent2">
                    <a:lumMod val="50000"/>
                  </a:schemeClr>
                </a:solidFill>
              </a:rPr>
              <a:t> October 2024</a:t>
            </a:r>
          </a:p>
          <a:p>
            <a:r>
              <a:rPr lang="en-GB" dirty="0">
                <a:solidFill>
                  <a:schemeClr val="accent2">
                    <a:lumMod val="50000"/>
                  </a:schemeClr>
                </a:solidFill>
              </a:rPr>
              <a:t>PALU Annual Conference</a:t>
            </a:r>
          </a:p>
          <a:p>
            <a:r>
              <a:rPr lang="en-GB" dirty="0">
                <a:solidFill>
                  <a:schemeClr val="accent2">
                    <a:lumMod val="50000"/>
                  </a:schemeClr>
                </a:solidFill>
              </a:rPr>
              <a:t>Addis Ababa, Ethiopia</a:t>
            </a:r>
          </a:p>
        </p:txBody>
      </p:sp>
      <p:cxnSp>
        <p:nvCxnSpPr>
          <p:cNvPr id="15" name="Straight Connector 14">
            <a:extLst>
              <a:ext uri="{FF2B5EF4-FFF2-40B4-BE49-F238E27FC236}">
                <a16:creationId xmlns:a16="http://schemas.microsoft.com/office/drawing/2014/main" id="{5D2577A2-522B-DCA7-BADD-8097AB1258D9}"/>
              </a:ext>
            </a:extLst>
          </p:cNvPr>
          <p:cNvCxnSpPr>
            <a:cxnSpLocks/>
          </p:cNvCxnSpPr>
          <p:nvPr/>
        </p:nvCxnSpPr>
        <p:spPr>
          <a:xfrm>
            <a:off x="877322" y="2147359"/>
            <a:ext cx="0" cy="3166356"/>
          </a:xfrm>
          <a:prstGeom prst="line">
            <a:avLst/>
          </a:prstGeom>
          <a:ln w="762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34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C63D1-3B22-0CC3-DA14-7BAA4FD82821}"/>
              </a:ext>
            </a:extLst>
          </p:cNvPr>
          <p:cNvSpPr>
            <a:spLocks noGrp="1"/>
          </p:cNvSpPr>
          <p:nvPr>
            <p:ph type="title"/>
          </p:nvPr>
        </p:nvSpPr>
        <p:spPr>
          <a:xfrm>
            <a:off x="1136397" y="502021"/>
            <a:ext cx="4959603" cy="1642969"/>
          </a:xfrm>
        </p:spPr>
        <p:txBody>
          <a:bodyPr anchor="b">
            <a:normAutofit/>
          </a:bodyPr>
          <a:lstStyle/>
          <a:p>
            <a:r>
              <a:rPr lang="en-GB" sz="4000"/>
              <a:t>Human Rights-Based Approach in SDIA</a:t>
            </a:r>
            <a:endParaRPr lang="en-ZW" sz="4000"/>
          </a:p>
        </p:txBody>
      </p:sp>
      <p:sp>
        <p:nvSpPr>
          <p:cNvPr id="3" name="Content Placeholder 2">
            <a:extLst>
              <a:ext uri="{FF2B5EF4-FFF2-40B4-BE49-F238E27FC236}">
                <a16:creationId xmlns:a16="http://schemas.microsoft.com/office/drawing/2014/main" id="{4810D9E9-E6DF-72CA-BBE9-B836D068FFA6}"/>
              </a:ext>
            </a:extLst>
          </p:cNvPr>
          <p:cNvSpPr>
            <a:spLocks noGrp="1"/>
          </p:cNvSpPr>
          <p:nvPr>
            <p:ph idx="1"/>
          </p:nvPr>
        </p:nvSpPr>
        <p:spPr>
          <a:xfrm>
            <a:off x="1136397" y="2418408"/>
            <a:ext cx="4959603" cy="3522569"/>
          </a:xfrm>
        </p:spPr>
        <p:txBody>
          <a:bodyPr anchor="t">
            <a:normAutofit/>
          </a:bodyPr>
          <a:lstStyle/>
          <a:p>
            <a:r>
              <a:rPr lang="en-GB" sz="1400" dirty="0"/>
              <a:t>Participation – of affected populations in the arbitration process. This also involves ATI.</a:t>
            </a:r>
          </a:p>
          <a:p>
            <a:r>
              <a:rPr lang="en-GB" sz="1400" dirty="0"/>
              <a:t>Accountability – establishing mechanisms to hold both states and investors accountable for their actions.</a:t>
            </a:r>
          </a:p>
          <a:p>
            <a:r>
              <a:rPr lang="en-GB" sz="1400" dirty="0"/>
              <a:t>Non-discrimination and equality – preventing discrimination in the arbitration process and its outcomes.</a:t>
            </a:r>
          </a:p>
          <a:p>
            <a:r>
              <a:rPr lang="en-GB" sz="1400" dirty="0"/>
              <a:t>Empowerment – strengthening the capacity of individuals to understand and claim their rights, and participate effectively in the arbitration process.</a:t>
            </a:r>
          </a:p>
          <a:p>
            <a:r>
              <a:rPr lang="en-GB" sz="1400" dirty="0"/>
              <a:t>Legality – ensuring that all arbitration proceedings and outcomes are consistent with international human rights standards and obligations.</a:t>
            </a:r>
          </a:p>
          <a:p>
            <a:r>
              <a:rPr lang="en-ZW" sz="1400" dirty="0"/>
              <a:t>Feminist-gendered analysis </a:t>
            </a:r>
          </a:p>
        </p:txBody>
      </p:sp>
      <p:pic>
        <p:nvPicPr>
          <p:cNvPr id="5" name="Picture 4" descr="A cartoon of two people looking at a magnifying glass&#10;&#10;Description automatically generated">
            <a:extLst>
              <a:ext uri="{FF2B5EF4-FFF2-40B4-BE49-F238E27FC236}">
                <a16:creationId xmlns:a16="http://schemas.microsoft.com/office/drawing/2014/main" id="{5C74A958-87D1-38CB-ED48-224344F51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42" y="1759334"/>
            <a:ext cx="5201023" cy="2925575"/>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47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8EA3-A94E-FF8B-87EB-7BC3A063AB06}"/>
              </a:ext>
            </a:extLst>
          </p:cNvPr>
          <p:cNvSpPr>
            <a:spLocks noGrp="1"/>
          </p:cNvSpPr>
          <p:nvPr>
            <p:ph type="title"/>
          </p:nvPr>
        </p:nvSpPr>
        <p:spPr/>
        <p:txBody>
          <a:bodyPr/>
          <a:lstStyle/>
          <a:p>
            <a:r>
              <a:rPr lang="en-GB"/>
              <a:t>Human Rights Impact Assessment</a:t>
            </a:r>
            <a:endParaRPr lang="en-ZW" dirty="0"/>
          </a:p>
        </p:txBody>
      </p:sp>
      <p:graphicFrame>
        <p:nvGraphicFramePr>
          <p:cNvPr id="32" name="Content Placeholder 2">
            <a:extLst>
              <a:ext uri="{FF2B5EF4-FFF2-40B4-BE49-F238E27FC236}">
                <a16:creationId xmlns:a16="http://schemas.microsoft.com/office/drawing/2014/main" id="{7143AA79-63CF-ED7A-57C8-E064B937418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42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17150-4BF5-57DC-9D3A-F313D4EFCAC2}"/>
              </a:ext>
            </a:extLst>
          </p:cNvPr>
          <p:cNvSpPr>
            <a:spLocks noGrp="1"/>
          </p:cNvSpPr>
          <p:nvPr>
            <p:ph type="title"/>
          </p:nvPr>
        </p:nvSpPr>
        <p:spPr>
          <a:xfrm>
            <a:off x="804672" y="802955"/>
            <a:ext cx="4977976" cy="1454051"/>
          </a:xfrm>
        </p:spPr>
        <p:txBody>
          <a:bodyPr>
            <a:normAutofit/>
          </a:bodyPr>
          <a:lstStyle/>
          <a:p>
            <a:r>
              <a:rPr lang="en-GB" sz="3600">
                <a:solidFill>
                  <a:schemeClr val="tx2"/>
                </a:solidFill>
              </a:rPr>
              <a:t>Design and Implementation of a HRIA</a:t>
            </a:r>
            <a:endParaRPr lang="en-ZW" sz="3600">
              <a:solidFill>
                <a:schemeClr val="tx2"/>
              </a:solidFill>
            </a:endParaRPr>
          </a:p>
        </p:txBody>
      </p:sp>
      <p:sp>
        <p:nvSpPr>
          <p:cNvPr id="3" name="Content Placeholder 2">
            <a:extLst>
              <a:ext uri="{FF2B5EF4-FFF2-40B4-BE49-F238E27FC236}">
                <a16:creationId xmlns:a16="http://schemas.microsoft.com/office/drawing/2014/main" id="{D269D209-EDA2-5998-33F9-4C895D205C18}"/>
              </a:ext>
            </a:extLst>
          </p:cNvPr>
          <p:cNvSpPr>
            <a:spLocks noGrp="1"/>
          </p:cNvSpPr>
          <p:nvPr>
            <p:ph idx="1"/>
          </p:nvPr>
        </p:nvSpPr>
        <p:spPr>
          <a:xfrm>
            <a:off x="804672" y="2187388"/>
            <a:ext cx="5565224" cy="3873583"/>
          </a:xfrm>
        </p:spPr>
        <p:txBody>
          <a:bodyPr anchor="ctr">
            <a:normAutofit/>
          </a:bodyPr>
          <a:lstStyle/>
          <a:p>
            <a:r>
              <a:rPr lang="en-GB" sz="1500" dirty="0">
                <a:solidFill>
                  <a:schemeClr val="tx2"/>
                </a:solidFill>
              </a:rPr>
              <a:t>Integrating HR provisions in legal frameworks</a:t>
            </a:r>
          </a:p>
          <a:p>
            <a:pPr lvl="1"/>
            <a:r>
              <a:rPr lang="en-GB" sz="1500" dirty="0">
                <a:solidFill>
                  <a:schemeClr val="tx2"/>
                </a:solidFill>
              </a:rPr>
              <a:t>Drafting and negotiation – incorporating explicit HR considerations in investment treaties.</a:t>
            </a:r>
          </a:p>
          <a:p>
            <a:pPr lvl="1"/>
            <a:r>
              <a:rPr lang="en-GB" sz="1500" dirty="0">
                <a:solidFill>
                  <a:schemeClr val="tx2"/>
                </a:solidFill>
              </a:rPr>
              <a:t>Training and capacity building – providing training for legal practitioners, arbitrators, government officials on human rights law and its application in investment arbitration.</a:t>
            </a:r>
          </a:p>
          <a:p>
            <a:r>
              <a:rPr lang="en-GB" sz="1500" dirty="0">
                <a:solidFill>
                  <a:schemeClr val="tx2"/>
                </a:solidFill>
              </a:rPr>
              <a:t>Conducting a HRIA prior to arbitration to identify potential HR risks associated with the proceedings.</a:t>
            </a:r>
          </a:p>
          <a:p>
            <a:pPr lvl="1"/>
            <a:r>
              <a:rPr lang="en-GB" sz="1500" dirty="0">
                <a:solidFill>
                  <a:schemeClr val="tx2"/>
                </a:solidFill>
              </a:rPr>
              <a:t>Continuous monitoring should continue during the arbitration proceedings. </a:t>
            </a:r>
          </a:p>
          <a:p>
            <a:pPr lvl="1"/>
            <a:r>
              <a:rPr lang="en-GB" sz="1500" dirty="0">
                <a:solidFill>
                  <a:schemeClr val="tx2"/>
                </a:solidFill>
              </a:rPr>
              <a:t>Public participation is crucial.</a:t>
            </a:r>
          </a:p>
          <a:p>
            <a:endParaRPr lang="en-ZW" sz="1500" dirty="0">
              <a:solidFill>
                <a:schemeClr val="tx2"/>
              </a:solidFill>
            </a:endParaRPr>
          </a:p>
        </p:txBody>
      </p:sp>
      <p:grpSp>
        <p:nvGrpSpPr>
          <p:cNvPr id="6" name="Group 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8"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andshake">
            <a:extLst>
              <a:ext uri="{FF2B5EF4-FFF2-40B4-BE49-F238E27FC236}">
                <a16:creationId xmlns:a16="http://schemas.microsoft.com/office/drawing/2014/main" id="{D8E44FD3-01B0-A6EC-C668-018E69E8E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79305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7D2ABB-20F9-2347-F7B6-360DAB748E93}"/>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Design and Implementation of a HRIA</a:t>
            </a:r>
            <a:endParaRPr lang="en-ZW" sz="4000">
              <a:solidFill>
                <a:srgbClr val="FFFFFF"/>
              </a:solidFill>
            </a:endParaRPr>
          </a:p>
        </p:txBody>
      </p:sp>
      <p:graphicFrame>
        <p:nvGraphicFramePr>
          <p:cNvPr id="5" name="Content Placeholder 2">
            <a:extLst>
              <a:ext uri="{FF2B5EF4-FFF2-40B4-BE49-F238E27FC236}">
                <a16:creationId xmlns:a16="http://schemas.microsoft.com/office/drawing/2014/main" id="{F4FECDCB-7E76-C30A-D67C-106CC87E00F0}"/>
              </a:ext>
            </a:extLst>
          </p:cNvPr>
          <p:cNvGraphicFramePr>
            <a:graphicFrameLocks noGrp="1"/>
          </p:cNvGraphicFramePr>
          <p:nvPr>
            <p:ph idx="1"/>
            <p:extLst>
              <p:ext uri="{D42A27DB-BD31-4B8C-83A1-F6EECF244321}">
                <p14:modId xmlns:p14="http://schemas.microsoft.com/office/powerpoint/2010/main" val="114279483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51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4A106-F2E9-BFD8-FD40-041045B1F213}"/>
              </a:ext>
            </a:extLst>
          </p:cNvPr>
          <p:cNvSpPr>
            <a:spLocks noGrp="1"/>
          </p:cNvSpPr>
          <p:nvPr>
            <p:ph type="title"/>
          </p:nvPr>
        </p:nvSpPr>
        <p:spPr>
          <a:xfrm>
            <a:off x="1043631" y="809898"/>
            <a:ext cx="10173010" cy="1554480"/>
          </a:xfrm>
        </p:spPr>
        <p:txBody>
          <a:bodyPr anchor="ctr">
            <a:normAutofit/>
          </a:bodyPr>
          <a:lstStyle/>
          <a:p>
            <a:r>
              <a:rPr lang="en-GB" sz="4800"/>
              <a:t>HRIA: Potential Challenges</a:t>
            </a:r>
            <a:endParaRPr lang="en-ZW"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79B3CA75-E0D6-990A-173E-B4C38FAC0E21}"/>
              </a:ext>
            </a:extLst>
          </p:cNvPr>
          <p:cNvGraphicFramePr>
            <a:graphicFrameLocks noGrp="1"/>
          </p:cNvGraphicFramePr>
          <p:nvPr>
            <p:ph idx="1"/>
            <p:extLst>
              <p:ext uri="{D42A27DB-BD31-4B8C-83A1-F6EECF244321}">
                <p14:modId xmlns:p14="http://schemas.microsoft.com/office/powerpoint/2010/main" val="232794248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98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18C71-CBDE-1F34-A857-6CE88927AAC4}"/>
              </a:ext>
            </a:extLst>
          </p:cNvPr>
          <p:cNvSpPr>
            <a:spLocks noGrp="1"/>
          </p:cNvSpPr>
          <p:nvPr>
            <p:ph type="title"/>
          </p:nvPr>
        </p:nvSpPr>
        <p:spPr>
          <a:xfrm>
            <a:off x="1043631" y="809898"/>
            <a:ext cx="10173010" cy="1554480"/>
          </a:xfrm>
        </p:spPr>
        <p:txBody>
          <a:bodyPr anchor="ctr">
            <a:normAutofit/>
          </a:bodyPr>
          <a:lstStyle/>
          <a:p>
            <a:r>
              <a:rPr lang="en-GB" sz="4800"/>
              <a:t>Any Opportunities?</a:t>
            </a:r>
            <a:endParaRPr lang="en-ZW"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F9D8CE5-C79B-B7E2-7156-B7C918863D2A}"/>
              </a:ext>
            </a:extLst>
          </p:cNvPr>
          <p:cNvGraphicFramePr>
            <a:graphicFrameLocks noGrp="1"/>
          </p:cNvGraphicFramePr>
          <p:nvPr>
            <p:ph idx="1"/>
            <p:extLst>
              <p:ext uri="{D42A27DB-BD31-4B8C-83A1-F6EECF244321}">
                <p14:modId xmlns:p14="http://schemas.microsoft.com/office/powerpoint/2010/main" val="4776852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56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Domino effect white cut-outs and one blue cutout">
            <a:extLst>
              <a:ext uri="{FF2B5EF4-FFF2-40B4-BE49-F238E27FC236}">
                <a16:creationId xmlns:a16="http://schemas.microsoft.com/office/drawing/2014/main" id="{8587A55E-B042-C96F-5426-27FB9C1F552B}"/>
              </a:ext>
            </a:extLst>
          </p:cNvPr>
          <p:cNvPicPr>
            <a:picLocks noChangeAspect="1"/>
          </p:cNvPicPr>
          <p:nvPr/>
        </p:nvPicPr>
        <p:blipFill>
          <a:blip r:embed="rId2"/>
          <a:srcRect l="41847" r="5494" b="-2"/>
          <a:stretch/>
        </p:blipFill>
        <p:spPr>
          <a:xfrm>
            <a:off x="-1" y="-2"/>
            <a:ext cx="5410198" cy="6858002"/>
          </a:xfrm>
          <a:prstGeom prst="rect">
            <a:avLst/>
          </a:prstGeom>
        </p:spPr>
      </p:pic>
      <p:sp useBgFill="1">
        <p:nvSpPr>
          <p:cNvPr id="21" name="Rectangle 2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37AE5-80D5-3A55-9215-6B9F5434BECD}"/>
              </a:ext>
            </a:extLst>
          </p:cNvPr>
          <p:cNvSpPr>
            <a:spLocks noGrp="1"/>
          </p:cNvSpPr>
          <p:nvPr>
            <p:ph type="title"/>
          </p:nvPr>
        </p:nvSpPr>
        <p:spPr>
          <a:xfrm>
            <a:off x="6115317" y="405685"/>
            <a:ext cx="5464968" cy="1559301"/>
          </a:xfrm>
        </p:spPr>
        <p:txBody>
          <a:bodyPr>
            <a:normAutofit/>
          </a:bodyPr>
          <a:lstStyle/>
          <a:p>
            <a:r>
              <a:rPr lang="en-GB" sz="4000"/>
              <a:t>Recommendations</a:t>
            </a:r>
            <a:endParaRPr lang="en-ZW" sz="4000"/>
          </a:p>
        </p:txBody>
      </p:sp>
      <p:sp>
        <p:nvSpPr>
          <p:cNvPr id="22" name="Content Placeholder 2">
            <a:extLst>
              <a:ext uri="{FF2B5EF4-FFF2-40B4-BE49-F238E27FC236}">
                <a16:creationId xmlns:a16="http://schemas.microsoft.com/office/drawing/2014/main" id="{954387D6-BDE0-625F-5FBA-9B167F510C91}"/>
              </a:ext>
            </a:extLst>
          </p:cNvPr>
          <p:cNvSpPr>
            <a:spLocks noGrp="1"/>
          </p:cNvSpPr>
          <p:nvPr>
            <p:ph idx="1"/>
          </p:nvPr>
        </p:nvSpPr>
        <p:spPr>
          <a:xfrm>
            <a:off x="6115317" y="2743200"/>
            <a:ext cx="5247340" cy="3496878"/>
          </a:xfrm>
        </p:spPr>
        <p:txBody>
          <a:bodyPr anchor="ctr">
            <a:normAutofit/>
          </a:bodyPr>
          <a:lstStyle/>
          <a:p>
            <a:r>
              <a:rPr lang="en-GB" sz="1700"/>
              <a:t>Integrating gender perspectives and strengthening human rights in debt and investment policies and agreements</a:t>
            </a:r>
          </a:p>
          <a:p>
            <a:r>
              <a:rPr lang="en-GB" sz="1700"/>
              <a:t>Enhance public participation and transparency in debt and investment decisions.</a:t>
            </a:r>
          </a:p>
          <a:p>
            <a:r>
              <a:rPr lang="en-GB" sz="1700"/>
              <a:t>Incorporate human rights and gender considerations into debt practices for creditors.</a:t>
            </a:r>
          </a:p>
          <a:p>
            <a:r>
              <a:rPr lang="en-GB" sz="1700"/>
              <a:t>International legal framework for promoting human rights and gender equality in international debt and investment practices.</a:t>
            </a:r>
          </a:p>
          <a:p>
            <a:endParaRPr lang="en-ZW" sz="1700"/>
          </a:p>
        </p:txBody>
      </p:sp>
    </p:spTree>
    <p:extLst>
      <p:ext uri="{BB962C8B-B14F-4D97-AF65-F5344CB8AC3E}">
        <p14:creationId xmlns:p14="http://schemas.microsoft.com/office/powerpoint/2010/main" val="273290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4ACBA9-CD5A-2D66-777B-890B2BDB293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Thank you for your attention. Any feedback on the paper?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5E4249-C6EC-113C-AD8C-0A928E4A6521}"/>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Outline</a:t>
            </a:r>
            <a:endParaRPr lang="en-ZW" sz="5400">
              <a:solidFill>
                <a:srgbClr val="FFFFFF"/>
              </a:solidFill>
            </a:endParaRPr>
          </a:p>
        </p:txBody>
      </p:sp>
      <p:graphicFrame>
        <p:nvGraphicFramePr>
          <p:cNvPr id="5" name="Content Placeholder 2">
            <a:extLst>
              <a:ext uri="{FF2B5EF4-FFF2-40B4-BE49-F238E27FC236}">
                <a16:creationId xmlns:a16="http://schemas.microsoft.com/office/drawing/2014/main" id="{25D6ABB5-DF29-A3F6-EF18-44BA36FE42FB}"/>
              </a:ext>
            </a:extLst>
          </p:cNvPr>
          <p:cNvGraphicFramePr>
            <a:graphicFrameLocks noGrp="1"/>
          </p:cNvGraphicFramePr>
          <p:nvPr>
            <p:ph idx="1"/>
            <p:extLst>
              <p:ext uri="{D42A27DB-BD31-4B8C-83A1-F6EECF244321}">
                <p14:modId xmlns:p14="http://schemas.microsoft.com/office/powerpoint/2010/main" val="356064530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31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B6A81C-1DA2-7417-66A5-E43E5AAA7E75}"/>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Introduction</a:t>
            </a:r>
            <a:endParaRPr lang="en-ZW" sz="4000">
              <a:solidFill>
                <a:srgbClr val="FFFFFF"/>
              </a:solidFill>
            </a:endParaRPr>
          </a:p>
        </p:txBody>
      </p:sp>
      <p:graphicFrame>
        <p:nvGraphicFramePr>
          <p:cNvPr id="5" name="Content Placeholder 2">
            <a:extLst>
              <a:ext uri="{FF2B5EF4-FFF2-40B4-BE49-F238E27FC236}">
                <a16:creationId xmlns:a16="http://schemas.microsoft.com/office/drawing/2014/main" id="{9CECCB97-4D11-3BB1-56AA-3E6A5E3F3026}"/>
              </a:ext>
            </a:extLst>
          </p:cNvPr>
          <p:cNvGraphicFramePr>
            <a:graphicFrameLocks noGrp="1"/>
          </p:cNvGraphicFramePr>
          <p:nvPr>
            <p:ph idx="1"/>
            <p:extLst>
              <p:ext uri="{D42A27DB-BD31-4B8C-83A1-F6EECF244321}">
                <p14:modId xmlns:p14="http://schemas.microsoft.com/office/powerpoint/2010/main" val="154344614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6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2BFFD-BB2E-0B3D-8E8F-35F22151B7F5}"/>
              </a:ext>
            </a:extLst>
          </p:cNvPr>
          <p:cNvSpPr>
            <a:spLocks noGrp="1"/>
          </p:cNvSpPr>
          <p:nvPr>
            <p:ph type="title"/>
          </p:nvPr>
        </p:nvSpPr>
        <p:spPr>
          <a:xfrm>
            <a:off x="630936" y="640823"/>
            <a:ext cx="3419856" cy="5583148"/>
          </a:xfrm>
        </p:spPr>
        <p:txBody>
          <a:bodyPr anchor="ctr">
            <a:normAutofit/>
          </a:bodyPr>
          <a:lstStyle/>
          <a:p>
            <a:r>
              <a:rPr lang="en-GB" sz="5000"/>
              <a:t>Introduction</a:t>
            </a:r>
            <a:endParaRPr lang="en-ZW" sz="5000"/>
          </a:p>
        </p:txBody>
      </p:sp>
      <p:sp>
        <p:nvSpPr>
          <p:cNvPr id="1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hands shaking with a globe and text&#10;&#10;Description automatically generated">
            <a:extLst>
              <a:ext uri="{FF2B5EF4-FFF2-40B4-BE49-F238E27FC236}">
                <a16:creationId xmlns:a16="http://schemas.microsoft.com/office/drawing/2014/main" id="{3B3D185E-506E-61AF-18AD-2046E785C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48653"/>
            <a:ext cx="6894576" cy="3878198"/>
          </a:xfrm>
          <a:prstGeom prst="rect">
            <a:avLst/>
          </a:prstGeom>
        </p:spPr>
      </p:pic>
      <p:sp>
        <p:nvSpPr>
          <p:cNvPr id="3" name="Content Placeholder 2">
            <a:extLst>
              <a:ext uri="{FF2B5EF4-FFF2-40B4-BE49-F238E27FC236}">
                <a16:creationId xmlns:a16="http://schemas.microsoft.com/office/drawing/2014/main" id="{DEAF66CE-36CC-CD32-343B-0706671E6E68}"/>
              </a:ext>
            </a:extLst>
          </p:cNvPr>
          <p:cNvSpPr>
            <a:spLocks noGrp="1"/>
          </p:cNvSpPr>
          <p:nvPr>
            <p:ph idx="1"/>
          </p:nvPr>
        </p:nvSpPr>
        <p:spPr>
          <a:xfrm>
            <a:off x="4654296" y="4798577"/>
            <a:ext cx="6894576" cy="1428487"/>
          </a:xfrm>
        </p:spPr>
        <p:txBody>
          <a:bodyPr anchor="t">
            <a:normAutofit/>
          </a:bodyPr>
          <a:lstStyle/>
          <a:p>
            <a:r>
              <a:rPr lang="en-GB" sz="1700"/>
              <a:t>SDIA as a trend attributable to the failure by the international community to establish an international legal and institutional framework on sovereign debt restructuring.</a:t>
            </a:r>
          </a:p>
          <a:p>
            <a:pPr lvl="1"/>
            <a:r>
              <a:rPr lang="en-GB" sz="1700"/>
              <a:t>Promotes hold out creditors, financial and economic crises.</a:t>
            </a:r>
          </a:p>
          <a:p>
            <a:endParaRPr lang="en-GB" sz="1700"/>
          </a:p>
          <a:p>
            <a:endParaRPr lang="en-ZW" sz="1700"/>
          </a:p>
        </p:txBody>
      </p:sp>
    </p:spTree>
    <p:extLst>
      <p:ext uri="{BB962C8B-B14F-4D97-AF65-F5344CB8AC3E}">
        <p14:creationId xmlns:p14="http://schemas.microsoft.com/office/powerpoint/2010/main" val="102945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6F90-86A1-DA23-614B-F41E8141C1C3}"/>
              </a:ext>
            </a:extLst>
          </p:cNvPr>
          <p:cNvSpPr>
            <a:spLocks noGrp="1"/>
          </p:cNvSpPr>
          <p:nvPr>
            <p:ph type="title"/>
          </p:nvPr>
        </p:nvSpPr>
        <p:spPr/>
        <p:txBody>
          <a:bodyPr/>
          <a:lstStyle/>
          <a:p>
            <a:r>
              <a:rPr lang="en-GB" dirty="0"/>
              <a:t>Introduction</a:t>
            </a:r>
            <a:endParaRPr lang="en-ZW" dirty="0"/>
          </a:p>
        </p:txBody>
      </p:sp>
      <p:graphicFrame>
        <p:nvGraphicFramePr>
          <p:cNvPr id="5" name="Content Placeholder 2">
            <a:extLst>
              <a:ext uri="{FF2B5EF4-FFF2-40B4-BE49-F238E27FC236}">
                <a16:creationId xmlns:a16="http://schemas.microsoft.com/office/drawing/2014/main" id="{AB56A26F-C5F4-8C94-B7C6-BB770DE26045}"/>
              </a:ext>
            </a:extLst>
          </p:cNvPr>
          <p:cNvGraphicFramePr>
            <a:graphicFrameLocks noGrp="1"/>
          </p:cNvGraphicFramePr>
          <p:nvPr>
            <p:ph idx="1"/>
            <p:extLst>
              <p:ext uri="{D42A27DB-BD31-4B8C-83A1-F6EECF244321}">
                <p14:modId xmlns:p14="http://schemas.microsoft.com/office/powerpoint/2010/main" val="17758345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90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rtoon images of a person holding a bomb and a person holding a bomb&#10;&#10;Description automatically generated">
            <a:extLst>
              <a:ext uri="{FF2B5EF4-FFF2-40B4-BE49-F238E27FC236}">
                <a16:creationId xmlns:a16="http://schemas.microsoft.com/office/drawing/2014/main" id="{09D1EDDD-FA9A-F546-5E4A-9AFB04AB162C}"/>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B3CB9CA-70E0-9B4C-2102-07AAACF87BA8}"/>
              </a:ext>
            </a:extLst>
          </p:cNvPr>
          <p:cNvSpPr>
            <a:spLocks noGrp="1"/>
          </p:cNvSpPr>
          <p:nvPr>
            <p:ph type="title"/>
          </p:nvPr>
        </p:nvSpPr>
        <p:spPr>
          <a:xfrm>
            <a:off x="838199" y="1065862"/>
            <a:ext cx="6052955" cy="4726276"/>
          </a:xfrm>
        </p:spPr>
        <p:txBody>
          <a:bodyPr>
            <a:normAutofit/>
          </a:bodyPr>
          <a:lstStyle/>
          <a:p>
            <a:pPr algn="r"/>
            <a:r>
              <a:rPr lang="en-GB" sz="6800">
                <a:ln w="22225">
                  <a:solidFill>
                    <a:srgbClr val="FFFFFF"/>
                  </a:solidFill>
                </a:ln>
                <a:noFill/>
              </a:rPr>
              <a:t>Analysis of Challenges and Risks in the African Context</a:t>
            </a:r>
            <a:endParaRPr lang="en-ZW" sz="6800">
              <a:ln w="22225">
                <a:solidFill>
                  <a:srgbClr val="FFFFFF"/>
                </a:solidFill>
              </a:ln>
              <a:noFill/>
            </a:endParaRPr>
          </a:p>
        </p:txBody>
      </p:sp>
      <p:cxnSp>
        <p:nvCxnSpPr>
          <p:cNvPr id="13" name="Straight Connector 12">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916D09-5CFD-E9E9-4C07-FA6585247648}"/>
              </a:ext>
            </a:extLst>
          </p:cNvPr>
          <p:cNvSpPr>
            <a:spLocks noGrp="1"/>
          </p:cNvSpPr>
          <p:nvPr>
            <p:ph idx="1"/>
          </p:nvPr>
        </p:nvSpPr>
        <p:spPr>
          <a:xfrm>
            <a:off x="7534641" y="1065862"/>
            <a:ext cx="3860002" cy="4726276"/>
          </a:xfrm>
        </p:spPr>
        <p:txBody>
          <a:bodyPr anchor="ctr">
            <a:normAutofit/>
          </a:bodyPr>
          <a:lstStyle/>
          <a:p>
            <a:r>
              <a:rPr lang="en-GB" sz="1700" dirty="0">
                <a:solidFill>
                  <a:srgbClr val="FFFFFF"/>
                </a:solidFill>
              </a:rPr>
              <a:t>High debt levels</a:t>
            </a:r>
          </a:p>
          <a:p>
            <a:r>
              <a:rPr lang="en-GB" sz="1700" dirty="0">
                <a:solidFill>
                  <a:srgbClr val="FFFFFF"/>
                </a:solidFill>
              </a:rPr>
              <a:t>Limited access to financial markets – smaller pool of lenders with higher interest rates.</a:t>
            </a:r>
          </a:p>
          <a:p>
            <a:r>
              <a:rPr lang="en-GB" sz="1700" dirty="0">
                <a:solidFill>
                  <a:srgbClr val="FFFFFF"/>
                </a:solidFill>
              </a:rPr>
              <a:t>Adverse economic conditions – economic conditions, fluctuations in commodity prices, political instability, conditionalities.</a:t>
            </a:r>
          </a:p>
          <a:p>
            <a:r>
              <a:rPr lang="en-GB" sz="1700" dirty="0">
                <a:solidFill>
                  <a:srgbClr val="FFFFFF"/>
                </a:solidFill>
              </a:rPr>
              <a:t>Lack of legal and financial resources.</a:t>
            </a:r>
          </a:p>
          <a:p>
            <a:r>
              <a:rPr lang="en-GB" sz="1700" dirty="0">
                <a:solidFill>
                  <a:srgbClr val="FFFFFF"/>
                </a:solidFill>
              </a:rPr>
              <a:t>Reputational risks – sovereign bad debtor.</a:t>
            </a:r>
          </a:p>
          <a:p>
            <a:r>
              <a:rPr lang="en-GB" sz="1700" dirty="0">
                <a:solidFill>
                  <a:srgbClr val="FFFFFF"/>
                </a:solidFill>
              </a:rPr>
              <a:t>Human rights risks.</a:t>
            </a:r>
          </a:p>
          <a:p>
            <a:r>
              <a:rPr lang="en-GB" sz="1700" dirty="0">
                <a:solidFill>
                  <a:srgbClr val="FFFFFF"/>
                </a:solidFill>
              </a:rPr>
              <a:t>Socio-political risks – the case of Argentina.</a:t>
            </a:r>
          </a:p>
          <a:p>
            <a:r>
              <a:rPr lang="en-GB" sz="1700" dirty="0">
                <a:solidFill>
                  <a:srgbClr val="FFFFFF"/>
                </a:solidFill>
              </a:rPr>
              <a:t>Feminist lens.</a:t>
            </a:r>
          </a:p>
          <a:p>
            <a:endParaRPr lang="en-ZW" sz="1700" dirty="0">
              <a:solidFill>
                <a:srgbClr val="FFFFFF"/>
              </a:solidFill>
            </a:endParaRPr>
          </a:p>
        </p:txBody>
      </p:sp>
    </p:spTree>
    <p:extLst>
      <p:ext uri="{BB962C8B-B14F-4D97-AF65-F5344CB8AC3E}">
        <p14:creationId xmlns:p14="http://schemas.microsoft.com/office/powerpoint/2010/main" val="40427648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0F02-9873-70CA-330A-41569A4E7BFF}"/>
              </a:ext>
            </a:extLst>
          </p:cNvPr>
          <p:cNvSpPr>
            <a:spLocks noGrp="1"/>
          </p:cNvSpPr>
          <p:nvPr>
            <p:ph type="title"/>
          </p:nvPr>
        </p:nvSpPr>
        <p:spPr>
          <a:xfrm>
            <a:off x="5868557" y="1138036"/>
            <a:ext cx="5444382" cy="1402470"/>
          </a:xfrm>
        </p:spPr>
        <p:txBody>
          <a:bodyPr anchor="t">
            <a:normAutofit/>
          </a:bodyPr>
          <a:lstStyle/>
          <a:p>
            <a:r>
              <a:rPr lang="en-GB" sz="3200"/>
              <a:t>Human Rights Issues in SDIA</a:t>
            </a:r>
            <a:endParaRPr lang="en-ZW" sz="3200"/>
          </a:p>
        </p:txBody>
      </p:sp>
      <p:pic>
        <p:nvPicPr>
          <p:cNvPr id="5" name="Picture 4" descr="A digital balance scale using circles">
            <a:extLst>
              <a:ext uri="{FF2B5EF4-FFF2-40B4-BE49-F238E27FC236}">
                <a16:creationId xmlns:a16="http://schemas.microsoft.com/office/drawing/2014/main" id="{0A98D804-0A8A-AB53-AFF2-B5AB2C4295D7}"/>
              </a:ext>
            </a:extLst>
          </p:cNvPr>
          <p:cNvPicPr>
            <a:picLocks noChangeAspect="1"/>
          </p:cNvPicPr>
          <p:nvPr/>
        </p:nvPicPr>
        <p:blipFill>
          <a:blip r:embed="rId2"/>
          <a:srcRect l="28588" r="25970"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5474DF-F389-68F0-352F-16B420A78A3F}"/>
              </a:ext>
            </a:extLst>
          </p:cNvPr>
          <p:cNvSpPr>
            <a:spLocks noGrp="1"/>
          </p:cNvSpPr>
          <p:nvPr>
            <p:ph idx="1"/>
          </p:nvPr>
        </p:nvSpPr>
        <p:spPr>
          <a:xfrm>
            <a:off x="5868557" y="2551176"/>
            <a:ext cx="5444382" cy="3591207"/>
          </a:xfrm>
        </p:spPr>
        <p:txBody>
          <a:bodyPr>
            <a:normAutofit/>
          </a:bodyPr>
          <a:lstStyle/>
          <a:p>
            <a:r>
              <a:rPr lang="en-GB" sz="2000"/>
              <a:t>Balance between investor protection and human rights considerations.</a:t>
            </a:r>
          </a:p>
          <a:p>
            <a:r>
              <a:rPr lang="en-GB" sz="2000"/>
              <a:t>Austerity measures can affect socio-economic rights.</a:t>
            </a:r>
          </a:p>
          <a:p>
            <a:r>
              <a:rPr lang="en-GB" sz="2000"/>
              <a:t>Disproportionate impact on vulnerable groups.</a:t>
            </a:r>
          </a:p>
          <a:p>
            <a:r>
              <a:rPr lang="en-GB" sz="2000"/>
              <a:t>Inequalities.</a:t>
            </a:r>
          </a:p>
          <a:p>
            <a:r>
              <a:rPr lang="en-GB" sz="2000"/>
              <a:t>Development agenda affected.</a:t>
            </a:r>
          </a:p>
          <a:p>
            <a:endParaRPr lang="en-ZW" sz="2000"/>
          </a:p>
        </p:txBody>
      </p:sp>
    </p:spTree>
    <p:extLst>
      <p:ext uri="{BB962C8B-B14F-4D97-AF65-F5344CB8AC3E}">
        <p14:creationId xmlns:p14="http://schemas.microsoft.com/office/powerpoint/2010/main" val="305460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8C7EAA-339E-22BD-3777-DDC4E68FBE25}"/>
              </a:ext>
            </a:extLst>
          </p:cNvPr>
          <p:cNvSpPr>
            <a:spLocks noGrp="1"/>
          </p:cNvSpPr>
          <p:nvPr>
            <p:ph type="title"/>
          </p:nvPr>
        </p:nvSpPr>
        <p:spPr>
          <a:xfrm>
            <a:off x="838200" y="1412488"/>
            <a:ext cx="2899189" cy="4363844"/>
          </a:xfrm>
        </p:spPr>
        <p:txBody>
          <a:bodyPr anchor="t">
            <a:normAutofit/>
          </a:bodyPr>
          <a:lstStyle/>
          <a:p>
            <a:r>
              <a:rPr lang="en-GB" sz="4000">
                <a:solidFill>
                  <a:srgbClr val="FFFFFF"/>
                </a:solidFill>
              </a:rPr>
              <a:t>Feminist Gendered Analysis in SDIA</a:t>
            </a:r>
            <a:endParaRPr lang="en-ZW" sz="4000">
              <a:solidFill>
                <a:srgbClr val="FFFFFF"/>
              </a:solidFill>
            </a:endParaRPr>
          </a:p>
        </p:txBody>
      </p:sp>
      <p:sp>
        <p:nvSpPr>
          <p:cNvPr id="3" name="Content Placeholder 2">
            <a:extLst>
              <a:ext uri="{FF2B5EF4-FFF2-40B4-BE49-F238E27FC236}">
                <a16:creationId xmlns:a16="http://schemas.microsoft.com/office/drawing/2014/main" id="{71224C1F-A7FE-55CF-EBA6-73111348AD93}"/>
              </a:ext>
            </a:extLst>
          </p:cNvPr>
          <p:cNvSpPr>
            <a:spLocks noGrp="1"/>
          </p:cNvSpPr>
          <p:nvPr>
            <p:ph sz="half" idx="1"/>
          </p:nvPr>
        </p:nvSpPr>
        <p:spPr>
          <a:xfrm>
            <a:off x="4380855" y="1412489"/>
            <a:ext cx="3427283" cy="4363844"/>
          </a:xfrm>
        </p:spPr>
        <p:txBody>
          <a:bodyPr>
            <a:normAutofit/>
          </a:bodyPr>
          <a:lstStyle/>
          <a:p>
            <a:r>
              <a:rPr lang="en-GB" sz="2000" dirty="0"/>
              <a:t>Gendered impacts of sovereign debt and economic policies</a:t>
            </a:r>
          </a:p>
          <a:p>
            <a:r>
              <a:rPr lang="en-GB" sz="2000" dirty="0"/>
              <a:t>Gender blindness in arbitration proceedings</a:t>
            </a:r>
          </a:p>
        </p:txBody>
      </p:sp>
      <p:cxnSp>
        <p:nvCxnSpPr>
          <p:cNvPr id="31" name="Straight Connector 3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BF0D11-9C2D-0BCA-188C-F1D366D516D5}"/>
              </a:ext>
            </a:extLst>
          </p:cNvPr>
          <p:cNvSpPr>
            <a:spLocks noGrp="1"/>
          </p:cNvSpPr>
          <p:nvPr>
            <p:ph sz="half" idx="2"/>
          </p:nvPr>
        </p:nvSpPr>
        <p:spPr>
          <a:xfrm>
            <a:off x="8451604" y="1412489"/>
            <a:ext cx="3197701" cy="4363844"/>
          </a:xfrm>
        </p:spPr>
        <p:txBody>
          <a:bodyPr>
            <a:normAutofit/>
          </a:bodyPr>
          <a:lstStyle/>
          <a:p>
            <a:pPr marL="0" indent="0">
              <a:buNone/>
            </a:pPr>
            <a:r>
              <a:rPr lang="en-GB" sz="1100" dirty="0"/>
              <a:t>Impact of economic policies on gender</a:t>
            </a:r>
          </a:p>
          <a:p>
            <a:r>
              <a:rPr lang="en-GB" sz="1100" dirty="0"/>
              <a:t>Argentina case – austerity measures imposed led to a reduction in social services which increased the unpaid care burden on women, limiting their participation in the formal economy and leading to a decline in women’s employment rates.</a:t>
            </a:r>
          </a:p>
          <a:p>
            <a:r>
              <a:rPr lang="en-GB" sz="1100" dirty="0"/>
              <a:t>Jamaica’s debt crisis in the 2010s also led to severe austerity measures as part of debt restructuring agreements, exacerbating gender inequalities and increasing the unpaid care burden on women.</a:t>
            </a:r>
          </a:p>
          <a:p>
            <a:r>
              <a:rPr lang="en-GB" sz="1100" dirty="0"/>
              <a:t>Financial stress, unemployment, and reduced access to social services can heighten domestic violence. The weakening of social safety nets also limits the resources available to support survivors of gender-based violence.</a:t>
            </a:r>
          </a:p>
          <a:p>
            <a:r>
              <a:rPr lang="en-GB" sz="1100" dirty="0"/>
              <a:t>Underfunding of gender equality policies and programs.</a:t>
            </a:r>
          </a:p>
        </p:txBody>
      </p:sp>
    </p:spTree>
    <p:extLst>
      <p:ext uri="{BB962C8B-B14F-4D97-AF65-F5344CB8AC3E}">
        <p14:creationId xmlns:p14="http://schemas.microsoft.com/office/powerpoint/2010/main" val="208777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EBC12-B0F2-5525-F4D3-EA98C601A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9F132-8144-DEDC-3C9C-FC25C2E6C238}"/>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GB" sz="3600">
                <a:solidFill>
                  <a:srgbClr val="3F3F3F"/>
                </a:solidFill>
              </a:rPr>
              <a:t>Human Rights Issues in SDIA: Case Studies</a:t>
            </a:r>
            <a:endParaRPr lang="en-ZW" sz="3600">
              <a:solidFill>
                <a:srgbClr val="3F3F3F"/>
              </a:solidFill>
            </a:endParaRPr>
          </a:p>
        </p:txBody>
      </p:sp>
      <p:sp>
        <p:nvSpPr>
          <p:cNvPr id="3" name="Content Placeholder 2">
            <a:extLst>
              <a:ext uri="{FF2B5EF4-FFF2-40B4-BE49-F238E27FC236}">
                <a16:creationId xmlns:a16="http://schemas.microsoft.com/office/drawing/2014/main" id="{8F88F128-F18E-6712-3FBB-B0DF33A87AFA}"/>
              </a:ext>
            </a:extLst>
          </p:cNvPr>
          <p:cNvSpPr>
            <a:spLocks noGrp="1"/>
          </p:cNvSpPr>
          <p:nvPr>
            <p:ph sz="half" idx="1"/>
          </p:nvPr>
        </p:nvSpPr>
        <p:spPr>
          <a:xfrm>
            <a:off x="1476915" y="2888250"/>
            <a:ext cx="4297351" cy="2959777"/>
          </a:xfrm>
        </p:spPr>
        <p:txBody>
          <a:bodyPr anchor="t">
            <a:normAutofit/>
          </a:bodyPr>
          <a:lstStyle/>
          <a:p>
            <a:pPr algn="just"/>
            <a:r>
              <a:rPr lang="en-GB" sz="1700" dirty="0"/>
              <a:t>Argentine case – Argentina defaulted on its debt and subsequently faced multiple arbitration claims at ICSID. Foreign bondholders argued that Argentina’s debt restructuring measures violated their rights under BITs. The austerity measures led to severe social impacts such as increased poverty, unemployment and a decline in access to essential services.</a:t>
            </a:r>
            <a:endParaRPr lang="en-ZW" sz="1700" dirty="0"/>
          </a:p>
        </p:txBody>
      </p:sp>
      <p:sp>
        <p:nvSpPr>
          <p:cNvPr id="4" name="Content Placeholder 3">
            <a:extLst>
              <a:ext uri="{FF2B5EF4-FFF2-40B4-BE49-F238E27FC236}">
                <a16:creationId xmlns:a16="http://schemas.microsoft.com/office/drawing/2014/main" id="{49E1F424-CEC7-2419-85D5-BEEF487E8347}"/>
              </a:ext>
            </a:extLst>
          </p:cNvPr>
          <p:cNvSpPr>
            <a:spLocks noGrp="1"/>
          </p:cNvSpPr>
          <p:nvPr>
            <p:ph sz="half" idx="2"/>
          </p:nvPr>
        </p:nvSpPr>
        <p:spPr>
          <a:xfrm>
            <a:off x="6417731" y="2888250"/>
            <a:ext cx="4292594" cy="2959778"/>
          </a:xfrm>
        </p:spPr>
        <p:txBody>
          <a:bodyPr anchor="t">
            <a:normAutofit/>
          </a:bodyPr>
          <a:lstStyle/>
          <a:p>
            <a:pPr algn="just"/>
            <a:r>
              <a:rPr lang="en-GB" sz="1700" dirty="0"/>
              <a:t>Ecuador case – Arbitration against Ecuador due to the enforcement of a domestic court judgement against Chevron related to environmental damages. The arbitration tribunal ruled in favour of Chevron, ordering Ecuador to pay substantial damages. This decision prioritised investment rights over Ecuador’s ability to enforce its environmental laws. The case illustrated the conflict between investment rights and environmental and indigenous rights.</a:t>
            </a:r>
            <a:endParaRPr lang="en-ZW" sz="1700" dirty="0"/>
          </a:p>
        </p:txBody>
      </p:sp>
    </p:spTree>
    <p:extLst>
      <p:ext uri="{BB962C8B-B14F-4D97-AF65-F5344CB8AC3E}">
        <p14:creationId xmlns:p14="http://schemas.microsoft.com/office/powerpoint/2010/main" val="145220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1151</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Gill Sans MT</vt:lpstr>
      <vt:lpstr>Office Theme</vt:lpstr>
      <vt:lpstr>Human Rights-Based Approach to Sovereign Debt Investment Arbitration</vt:lpstr>
      <vt:lpstr>Outline</vt:lpstr>
      <vt:lpstr>Introduction</vt:lpstr>
      <vt:lpstr>Introduction</vt:lpstr>
      <vt:lpstr>Introduction</vt:lpstr>
      <vt:lpstr>Analysis of Challenges and Risks in the African Context</vt:lpstr>
      <vt:lpstr>Human Rights Issues in SDIA</vt:lpstr>
      <vt:lpstr>Feminist Gendered Analysis in SDIA</vt:lpstr>
      <vt:lpstr>Human Rights Issues in SDIA: Case Studies</vt:lpstr>
      <vt:lpstr>Human Rights-Based Approach in SDIA</vt:lpstr>
      <vt:lpstr>Human Rights Impact Assessment</vt:lpstr>
      <vt:lpstr>Design and Implementation of a HRIA</vt:lpstr>
      <vt:lpstr>Design and Implementation of a HRIA</vt:lpstr>
      <vt:lpstr>HRIA: Potential Challenges</vt:lpstr>
      <vt:lpstr>Any Opportunities?</vt:lpstr>
      <vt:lpstr>Recommendations</vt:lpstr>
      <vt:lpstr>Thank you for your attention. Any feedback on the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Rights-Based Approach to Sovereign Debt Investment Arbitration</dc:title>
  <dc:creator>Afshin Nazir</dc:creator>
  <cp:lastModifiedBy>Howard</cp:lastModifiedBy>
  <cp:revision>2</cp:revision>
  <dcterms:created xsi:type="dcterms:W3CDTF">2024-10-16T19:01:04Z</dcterms:created>
  <dcterms:modified xsi:type="dcterms:W3CDTF">2025-12-03T01:52:59Z</dcterms:modified>
</cp:coreProperties>
</file>