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60" r:id="rId14"/>
    <p:sldId id="259" r:id="rId15"/>
    <p:sldId id="274" r:id="rId16"/>
    <p:sldId id="275" r:id="rId17"/>
    <p:sldId id="292" r:id="rId18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41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0441CE-C421-41D4-9EB3-B0BA96F03193}" v="130" dt="2025-03-17T14:36:57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78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fshin Nazir" userId="7921003a-769e-48a6-8371-1eeda3acba11" providerId="ADAL" clId="{830441CE-C421-41D4-9EB3-B0BA96F03193}"/>
    <pc:docChg chg="undo custSel addSld delSld modSld sldOrd">
      <pc:chgData name="Afshin Nazir" userId="7921003a-769e-48a6-8371-1eeda3acba11" providerId="ADAL" clId="{830441CE-C421-41D4-9EB3-B0BA96F03193}" dt="2025-03-17T14:36:57.253" v="1163" actId="20577"/>
      <pc:docMkLst>
        <pc:docMk/>
      </pc:docMkLst>
      <pc:sldChg chg="del">
        <pc:chgData name="Afshin Nazir" userId="7921003a-769e-48a6-8371-1eeda3acba11" providerId="ADAL" clId="{830441CE-C421-41D4-9EB3-B0BA96F03193}" dt="2025-03-17T14:22:18.741" v="1128" actId="47"/>
        <pc:sldMkLst>
          <pc:docMk/>
          <pc:sldMk cId="1759619233" sldId="257"/>
        </pc:sldMkLst>
      </pc:sldChg>
      <pc:sldChg chg="modSp">
        <pc:chgData name="Afshin Nazir" userId="7921003a-769e-48a6-8371-1eeda3acba11" providerId="ADAL" clId="{830441CE-C421-41D4-9EB3-B0BA96F03193}" dt="2025-03-17T14:18:26.386" v="1116" actId="20577"/>
        <pc:sldMkLst>
          <pc:docMk/>
          <pc:sldMk cId="195154344" sldId="261"/>
        </pc:sldMkLst>
        <pc:graphicFrameChg chg="mod">
          <ac:chgData name="Afshin Nazir" userId="7921003a-769e-48a6-8371-1eeda3acba11" providerId="ADAL" clId="{830441CE-C421-41D4-9EB3-B0BA96F03193}" dt="2025-03-17T14:18:26.386" v="1116" actId="20577"/>
          <ac:graphicFrameMkLst>
            <pc:docMk/>
            <pc:sldMk cId="195154344" sldId="261"/>
            <ac:graphicFrameMk id="7" creationId="{54D399C8-515F-6FAF-C023-0359E71FF6F1}"/>
          </ac:graphicFrameMkLst>
        </pc:graphicFrameChg>
      </pc:sldChg>
      <pc:sldChg chg="addSp modSp mod">
        <pc:chgData name="Afshin Nazir" userId="7921003a-769e-48a6-8371-1eeda3acba11" providerId="ADAL" clId="{830441CE-C421-41D4-9EB3-B0BA96F03193}" dt="2025-03-17T14:15:49.200" v="1094" actId="167"/>
        <pc:sldMkLst>
          <pc:docMk/>
          <pc:sldMk cId="1545200335" sldId="264"/>
        </pc:sldMkLst>
        <pc:picChg chg="add mod ord">
          <ac:chgData name="Afshin Nazir" userId="7921003a-769e-48a6-8371-1eeda3acba11" providerId="ADAL" clId="{830441CE-C421-41D4-9EB3-B0BA96F03193}" dt="2025-03-17T14:15:49.200" v="1094" actId="167"/>
          <ac:picMkLst>
            <pc:docMk/>
            <pc:sldMk cId="1545200335" sldId="264"/>
            <ac:picMk id="4" creationId="{AEFB7568-F0C7-751B-57AA-8D36348CED70}"/>
          </ac:picMkLst>
        </pc:picChg>
      </pc:sldChg>
      <pc:sldChg chg="modSp">
        <pc:chgData name="Afshin Nazir" userId="7921003a-769e-48a6-8371-1eeda3acba11" providerId="ADAL" clId="{830441CE-C421-41D4-9EB3-B0BA96F03193}" dt="2025-03-17T14:36:57.253" v="1163" actId="20577"/>
        <pc:sldMkLst>
          <pc:docMk/>
          <pc:sldMk cId="784934444" sldId="266"/>
        </pc:sldMkLst>
        <pc:graphicFrameChg chg="mod">
          <ac:chgData name="Afshin Nazir" userId="7921003a-769e-48a6-8371-1eeda3acba11" providerId="ADAL" clId="{830441CE-C421-41D4-9EB3-B0BA96F03193}" dt="2025-03-17T14:36:57.253" v="1163" actId="20577"/>
          <ac:graphicFrameMkLst>
            <pc:docMk/>
            <pc:sldMk cId="784934444" sldId="266"/>
            <ac:graphicFrameMk id="7" creationId="{04BF5CFE-0108-8156-8BF2-29A04B9709F8}"/>
          </ac:graphicFrameMkLst>
        </pc:graphicFrameChg>
      </pc:sldChg>
      <pc:sldChg chg="modSp mod">
        <pc:chgData name="Afshin Nazir" userId="7921003a-769e-48a6-8371-1eeda3acba11" providerId="ADAL" clId="{830441CE-C421-41D4-9EB3-B0BA96F03193}" dt="2025-03-17T14:20:10.399" v="1117" actId="120"/>
        <pc:sldMkLst>
          <pc:docMk/>
          <pc:sldMk cId="1027635355" sldId="269"/>
        </pc:sldMkLst>
        <pc:spChg chg="mod">
          <ac:chgData name="Afshin Nazir" userId="7921003a-769e-48a6-8371-1eeda3acba11" providerId="ADAL" clId="{830441CE-C421-41D4-9EB3-B0BA96F03193}" dt="2025-03-17T14:20:10.399" v="1117" actId="120"/>
          <ac:spMkLst>
            <pc:docMk/>
            <pc:sldMk cId="1027635355" sldId="269"/>
            <ac:spMk id="5" creationId="{A6BC63F1-9531-CE2A-84ED-24D8982CB7CA}"/>
          </ac:spMkLst>
        </pc:spChg>
      </pc:sldChg>
      <pc:sldChg chg="del">
        <pc:chgData name="Afshin Nazir" userId="7921003a-769e-48a6-8371-1eeda3acba11" providerId="ADAL" clId="{830441CE-C421-41D4-9EB3-B0BA96F03193}" dt="2025-03-17T14:22:17.397" v="1127" actId="47"/>
        <pc:sldMkLst>
          <pc:docMk/>
          <pc:sldMk cId="375827520" sldId="271"/>
        </pc:sldMkLst>
      </pc:sldChg>
      <pc:sldChg chg="del">
        <pc:chgData name="Afshin Nazir" userId="7921003a-769e-48a6-8371-1eeda3acba11" providerId="ADAL" clId="{830441CE-C421-41D4-9EB3-B0BA96F03193}" dt="2025-03-17T14:22:21.699" v="1129" actId="47"/>
        <pc:sldMkLst>
          <pc:docMk/>
          <pc:sldMk cId="2007541405" sldId="273"/>
        </pc:sldMkLst>
      </pc:sldChg>
      <pc:sldChg chg="addSp delSp modSp add mod ord modClrScheme chgLayout">
        <pc:chgData name="Afshin Nazir" userId="7921003a-769e-48a6-8371-1eeda3acba11" providerId="ADAL" clId="{830441CE-C421-41D4-9EB3-B0BA96F03193}" dt="2025-03-17T14:07:10.762" v="416" actId="26606"/>
        <pc:sldMkLst>
          <pc:docMk/>
          <pc:sldMk cId="2291237723" sldId="274"/>
        </pc:sldMkLst>
        <pc:spChg chg="mod">
          <ac:chgData name="Afshin Nazir" userId="7921003a-769e-48a6-8371-1eeda3acba11" providerId="ADAL" clId="{830441CE-C421-41D4-9EB3-B0BA96F03193}" dt="2025-03-17T14:07:10.762" v="416" actId="26606"/>
          <ac:spMkLst>
            <pc:docMk/>
            <pc:sldMk cId="2291237723" sldId="274"/>
            <ac:spMk id="2" creationId="{CF3F412A-3704-472C-25F2-13444372AE46}"/>
          </ac:spMkLst>
        </pc:spChg>
        <pc:spChg chg="add del mod">
          <ac:chgData name="Afshin Nazir" userId="7921003a-769e-48a6-8371-1eeda3acba11" providerId="ADAL" clId="{830441CE-C421-41D4-9EB3-B0BA96F03193}" dt="2025-03-17T14:07:10.762" v="416" actId="26606"/>
          <ac:spMkLst>
            <pc:docMk/>
            <pc:sldMk cId="2291237723" sldId="274"/>
            <ac:spMk id="3" creationId="{BAD9F9E6-94A2-DD69-FBB9-AE3D7633027E}"/>
          </ac:spMkLst>
        </pc:spChg>
        <pc:graphicFrameChg chg="add del mod">
          <ac:chgData name="Afshin Nazir" userId="7921003a-769e-48a6-8371-1eeda3acba11" providerId="ADAL" clId="{830441CE-C421-41D4-9EB3-B0BA96F03193}" dt="2025-03-17T14:07:07.367" v="411" actId="26606"/>
          <ac:graphicFrameMkLst>
            <pc:docMk/>
            <pc:sldMk cId="2291237723" sldId="274"/>
            <ac:graphicFrameMk id="5" creationId="{748A9C37-69E3-D94D-F80B-AA38838BAB35}"/>
          </ac:graphicFrameMkLst>
        </pc:graphicFrameChg>
        <pc:graphicFrameChg chg="add del mod">
          <ac:chgData name="Afshin Nazir" userId="7921003a-769e-48a6-8371-1eeda3acba11" providerId="ADAL" clId="{830441CE-C421-41D4-9EB3-B0BA96F03193}" dt="2025-03-17T14:07:09.677" v="413" actId="26606"/>
          <ac:graphicFrameMkLst>
            <pc:docMk/>
            <pc:sldMk cId="2291237723" sldId="274"/>
            <ac:graphicFrameMk id="7" creationId="{7D359DAD-F465-6A40-9F0D-12808D55D38B}"/>
          </ac:graphicFrameMkLst>
        </pc:graphicFrameChg>
        <pc:graphicFrameChg chg="add del mod">
          <ac:chgData name="Afshin Nazir" userId="7921003a-769e-48a6-8371-1eeda3acba11" providerId="ADAL" clId="{830441CE-C421-41D4-9EB3-B0BA96F03193}" dt="2025-03-17T14:07:10.715" v="415" actId="26606"/>
          <ac:graphicFrameMkLst>
            <pc:docMk/>
            <pc:sldMk cId="2291237723" sldId="274"/>
            <ac:graphicFrameMk id="9" creationId="{748A9C37-69E3-D94D-F80B-AA38838BAB35}"/>
          </ac:graphicFrameMkLst>
        </pc:graphicFrameChg>
        <pc:graphicFrameChg chg="add mod">
          <ac:chgData name="Afshin Nazir" userId="7921003a-769e-48a6-8371-1eeda3acba11" providerId="ADAL" clId="{830441CE-C421-41D4-9EB3-B0BA96F03193}" dt="2025-03-17T14:07:10.762" v="416" actId="26606"/>
          <ac:graphicFrameMkLst>
            <pc:docMk/>
            <pc:sldMk cId="2291237723" sldId="274"/>
            <ac:graphicFrameMk id="11" creationId="{7D359DAD-F465-6A40-9F0D-12808D55D38B}"/>
          </ac:graphicFrameMkLst>
        </pc:graphicFrameChg>
      </pc:sldChg>
      <pc:sldChg chg="addSp delSp modSp add mod ord">
        <pc:chgData name="Afshin Nazir" userId="7921003a-769e-48a6-8371-1eeda3acba11" providerId="ADAL" clId="{830441CE-C421-41D4-9EB3-B0BA96F03193}" dt="2025-03-17T14:21:58.197" v="1126"/>
        <pc:sldMkLst>
          <pc:docMk/>
          <pc:sldMk cId="4175008495" sldId="275"/>
        </pc:sldMkLst>
        <pc:spChg chg="mod">
          <ac:chgData name="Afshin Nazir" userId="7921003a-769e-48a6-8371-1eeda3acba11" providerId="ADAL" clId="{830441CE-C421-41D4-9EB3-B0BA96F03193}" dt="2025-03-17T14:11:12.281" v="1009" actId="26606"/>
          <ac:spMkLst>
            <pc:docMk/>
            <pc:sldMk cId="4175008495" sldId="275"/>
            <ac:spMk id="2" creationId="{3C88DDD5-CF30-1AFC-31F8-F5E02595C29E}"/>
          </ac:spMkLst>
        </pc:spChg>
        <pc:spChg chg="del mod">
          <ac:chgData name="Afshin Nazir" userId="7921003a-769e-48a6-8371-1eeda3acba11" providerId="ADAL" clId="{830441CE-C421-41D4-9EB3-B0BA96F03193}" dt="2025-03-17T14:11:12.281" v="1009" actId="26606"/>
          <ac:spMkLst>
            <pc:docMk/>
            <pc:sldMk cId="4175008495" sldId="275"/>
            <ac:spMk id="3" creationId="{3FA58F37-4E8B-9C6E-F838-FE2949569BEB}"/>
          </ac:spMkLst>
        </pc:spChg>
        <pc:spChg chg="add del mod">
          <ac:chgData name="Afshin Nazir" userId="7921003a-769e-48a6-8371-1eeda3acba11" providerId="ADAL" clId="{830441CE-C421-41D4-9EB3-B0BA96F03193}" dt="2025-03-17T14:13:53.623" v="1086" actId="478"/>
          <ac:spMkLst>
            <pc:docMk/>
            <pc:sldMk cId="4175008495" sldId="275"/>
            <ac:spMk id="6" creationId="{91E2DD88-EE9E-67B5-9BAE-727590431F98}"/>
          </ac:spMkLst>
        </pc:spChg>
        <pc:graphicFrameChg chg="add del mod">
          <ac:chgData name="Afshin Nazir" userId="7921003a-769e-48a6-8371-1eeda3acba11" providerId="ADAL" clId="{830441CE-C421-41D4-9EB3-B0BA96F03193}" dt="2025-03-17T14:21:58.197" v="1126"/>
          <ac:graphicFrameMkLst>
            <pc:docMk/>
            <pc:sldMk cId="4175008495" sldId="275"/>
            <ac:graphicFrameMk id="5" creationId="{E7D27EF4-72D7-7D52-38EB-DB5BC8A9E435}"/>
          </ac:graphicFrameMkLst>
        </pc:graphicFrameChg>
      </pc:sldChg>
      <pc:sldChg chg="delSp modSp add del mod setBg modClrScheme delDesignElem chgLayout">
        <pc:chgData name="Afshin Nazir" userId="7921003a-769e-48a6-8371-1eeda3acba11" providerId="ADAL" clId="{830441CE-C421-41D4-9EB3-B0BA96F03193}" dt="2025-03-17T14:23:36.410" v="1137" actId="47"/>
        <pc:sldMkLst>
          <pc:docMk/>
          <pc:sldMk cId="3054913566" sldId="291"/>
        </pc:sldMkLst>
        <pc:spChg chg="mod">
          <ac:chgData name="Afshin Nazir" userId="7921003a-769e-48a6-8371-1eeda3acba11" providerId="ADAL" clId="{830441CE-C421-41D4-9EB3-B0BA96F03193}" dt="2025-03-17T14:17:37.425" v="1115" actId="26606"/>
          <ac:spMkLst>
            <pc:docMk/>
            <pc:sldMk cId="3054913566" sldId="291"/>
            <ac:spMk id="2" creationId="{7351168F-4854-68C1-2F71-ED4408AF632B}"/>
          </ac:spMkLst>
        </pc:spChg>
        <pc:spChg chg="del">
          <ac:chgData name="Afshin Nazir" userId="7921003a-769e-48a6-8371-1eeda3acba11" providerId="ADAL" clId="{830441CE-C421-41D4-9EB3-B0BA96F03193}" dt="2025-03-17T14:16:49.260" v="1096"/>
          <ac:spMkLst>
            <pc:docMk/>
            <pc:sldMk cId="3054913566" sldId="291"/>
            <ac:spMk id="8" creationId="{DA381740-063A-41A4-836D-85D14980EEF0}"/>
          </ac:spMkLst>
        </pc:spChg>
        <pc:spChg chg="del">
          <ac:chgData name="Afshin Nazir" userId="7921003a-769e-48a6-8371-1eeda3acba11" providerId="ADAL" clId="{830441CE-C421-41D4-9EB3-B0BA96F03193}" dt="2025-03-17T14:16:49.260" v="1096"/>
          <ac:spMkLst>
            <pc:docMk/>
            <pc:sldMk cId="3054913566" sldId="291"/>
            <ac:spMk id="10" creationId="{9B7AD9F6-8CE7-4299-8FC6-328F4DCD3FF9}"/>
          </ac:spMkLst>
        </pc:spChg>
        <pc:spChg chg="del">
          <ac:chgData name="Afshin Nazir" userId="7921003a-769e-48a6-8371-1eeda3acba11" providerId="ADAL" clId="{830441CE-C421-41D4-9EB3-B0BA96F03193}" dt="2025-03-17T14:16:49.260" v="1096"/>
          <ac:spMkLst>
            <pc:docMk/>
            <pc:sldMk cId="3054913566" sldId="291"/>
            <ac:spMk id="12" creationId="{F49775AF-8896-43EE-92C6-83497D6DC56F}"/>
          </ac:spMkLst>
        </pc:spChg>
        <pc:picChg chg="mod">
          <ac:chgData name="Afshin Nazir" userId="7921003a-769e-48a6-8371-1eeda3acba11" providerId="ADAL" clId="{830441CE-C421-41D4-9EB3-B0BA96F03193}" dt="2025-03-17T14:17:37.425" v="1115" actId="26606"/>
          <ac:picMkLst>
            <pc:docMk/>
            <pc:sldMk cId="3054913566" sldId="291"/>
            <ac:picMk id="4" creationId="{9D8C66CD-A3BE-DEEC-F62E-0A27F466283A}"/>
          </ac:picMkLst>
        </pc:picChg>
      </pc:sldChg>
      <pc:sldChg chg="addSp delSp modSp add del mod setBg delDesignElem">
        <pc:chgData name="Afshin Nazir" userId="7921003a-769e-48a6-8371-1eeda3acba11" providerId="ADAL" clId="{830441CE-C421-41D4-9EB3-B0BA96F03193}" dt="2025-03-17T14:24:18.890" v="1151" actId="6549"/>
        <pc:sldMkLst>
          <pc:docMk/>
          <pc:sldMk cId="121815932" sldId="292"/>
        </pc:sldMkLst>
        <pc:spChg chg="mod">
          <ac:chgData name="Afshin Nazir" userId="7921003a-769e-48a6-8371-1eeda3acba11" providerId="ADAL" clId="{830441CE-C421-41D4-9EB3-B0BA96F03193}" dt="2025-03-17T14:23:49.698" v="1138" actId="26606"/>
          <ac:spMkLst>
            <pc:docMk/>
            <pc:sldMk cId="121815932" sldId="292"/>
            <ac:spMk id="2" creationId="{219E19B6-77BB-51EC-E1C0-C4FA71B54D29}"/>
          </ac:spMkLst>
        </pc:spChg>
        <pc:spChg chg="mod">
          <ac:chgData name="Afshin Nazir" userId="7921003a-769e-48a6-8371-1eeda3acba11" providerId="ADAL" clId="{830441CE-C421-41D4-9EB3-B0BA96F03193}" dt="2025-03-17T14:24:18.890" v="1151" actId="6549"/>
          <ac:spMkLst>
            <pc:docMk/>
            <pc:sldMk cId="121815932" sldId="292"/>
            <ac:spMk id="3" creationId="{480C019F-D3FB-58E8-8F48-33A0D24EDF78}"/>
          </ac:spMkLst>
        </pc:spChg>
        <pc:spChg chg="add">
          <ac:chgData name="Afshin Nazir" userId="7921003a-769e-48a6-8371-1eeda3acba11" providerId="ADAL" clId="{830441CE-C421-41D4-9EB3-B0BA96F03193}" dt="2025-03-17T14:23:49.698" v="1138" actId="26606"/>
          <ac:spMkLst>
            <pc:docMk/>
            <pc:sldMk cId="121815932" sldId="292"/>
            <ac:spMk id="26" creationId="{657F69E0-C4B0-4BEC-A689-4F8D877F05D4}"/>
          </ac:spMkLst>
        </pc:spChg>
        <pc:spChg chg="add">
          <ac:chgData name="Afshin Nazir" userId="7921003a-769e-48a6-8371-1eeda3acba11" providerId="ADAL" clId="{830441CE-C421-41D4-9EB3-B0BA96F03193}" dt="2025-03-17T14:23:49.698" v="1138" actId="26606"/>
          <ac:spMkLst>
            <pc:docMk/>
            <pc:sldMk cId="121815932" sldId="292"/>
            <ac:spMk id="28" creationId="{9F6380B4-6A1C-481E-8408-B4E6C75B9B81}"/>
          </ac:spMkLst>
        </pc:spChg>
        <pc:spChg chg="add del">
          <ac:chgData name="Afshin Nazir" userId="7921003a-769e-48a6-8371-1eeda3acba11" providerId="ADAL" clId="{830441CE-C421-41D4-9EB3-B0BA96F03193}" dt="2025-03-17T14:23:11.868" v="1134"/>
          <ac:spMkLst>
            <pc:docMk/>
            <pc:sldMk cId="121815932" sldId="292"/>
            <ac:spMk id="34" creationId="{DA381740-063A-41A4-836D-85D14980EEF0}"/>
          </ac:spMkLst>
        </pc:spChg>
        <pc:spChg chg="add del">
          <ac:chgData name="Afshin Nazir" userId="7921003a-769e-48a6-8371-1eeda3acba11" providerId="ADAL" clId="{830441CE-C421-41D4-9EB3-B0BA96F03193}" dt="2025-03-17T14:23:11.868" v="1134"/>
          <ac:spMkLst>
            <pc:docMk/>
            <pc:sldMk cId="121815932" sldId="292"/>
            <ac:spMk id="36" creationId="{657F69E0-C4B0-4BEC-A689-4F8D877F05D4}"/>
          </ac:spMkLst>
        </pc:spChg>
        <pc:spChg chg="add del">
          <ac:chgData name="Afshin Nazir" userId="7921003a-769e-48a6-8371-1eeda3acba11" providerId="ADAL" clId="{830441CE-C421-41D4-9EB3-B0BA96F03193}" dt="2025-03-17T14:23:11.868" v="1134"/>
          <ac:spMkLst>
            <pc:docMk/>
            <pc:sldMk cId="121815932" sldId="292"/>
            <ac:spMk id="38" creationId="{9F6380B4-6A1C-481E-8408-B4E6C75B9B81}"/>
          </ac:spMkLst>
        </pc:spChg>
        <pc:picChg chg="add del">
          <ac:chgData name="Afshin Nazir" userId="7921003a-769e-48a6-8371-1eeda3acba11" providerId="ADAL" clId="{830441CE-C421-41D4-9EB3-B0BA96F03193}" dt="2025-03-17T14:23:33.600" v="1136" actId="478"/>
          <ac:picMkLst>
            <pc:docMk/>
            <pc:sldMk cId="121815932" sldId="292"/>
            <ac:picMk id="21" creationId="{716F741F-E934-8B89-EF64-8AE8442EB8A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8E605-5192-4312-919B-0313A2AE1DA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86B8BA-C132-4100-BCE9-9DAF5B3B604B}">
      <dgm:prSet/>
      <dgm:spPr/>
      <dgm:t>
        <a:bodyPr/>
        <a:lstStyle/>
        <a:p>
          <a:r>
            <a:rPr lang="en-GB"/>
            <a:t>Definition – public debt is a borrowing of the Federal Government of Ethiopia from both internal and external lenders. Includes loan agreements and sale of securities.</a:t>
          </a:r>
          <a:endParaRPr lang="en-US"/>
        </a:p>
      </dgm:t>
    </dgm:pt>
    <dgm:pt modelId="{87190556-E94C-44A6-8CA0-44FC8433FF9F}" type="parTrans" cxnId="{ED1F1321-56AD-4A7C-A791-E434D93173D4}">
      <dgm:prSet/>
      <dgm:spPr/>
      <dgm:t>
        <a:bodyPr/>
        <a:lstStyle/>
        <a:p>
          <a:endParaRPr lang="en-US"/>
        </a:p>
      </dgm:t>
    </dgm:pt>
    <dgm:pt modelId="{004CBC8F-4AE9-49A0-875E-6D1271AD6912}" type="sibTrans" cxnId="{ED1F1321-56AD-4A7C-A791-E434D93173D4}">
      <dgm:prSet/>
      <dgm:spPr/>
      <dgm:t>
        <a:bodyPr/>
        <a:lstStyle/>
        <a:p>
          <a:endParaRPr lang="en-US"/>
        </a:p>
      </dgm:t>
    </dgm:pt>
    <dgm:pt modelId="{1E006D3B-6B96-4A21-B162-9C4C4864621C}">
      <dgm:prSet/>
      <dgm:spPr/>
      <dgm:t>
        <a:bodyPr/>
        <a:lstStyle/>
        <a:p>
          <a:r>
            <a:rPr lang="en-GB" dirty="0"/>
            <a:t>Debt can be external or domestic.</a:t>
          </a:r>
          <a:endParaRPr lang="en-US" dirty="0"/>
        </a:p>
      </dgm:t>
    </dgm:pt>
    <dgm:pt modelId="{172E99B4-41D4-4708-BE5B-47C9917FC2BF}" type="parTrans" cxnId="{1CC18231-956D-497F-9F27-53A4E3E196BC}">
      <dgm:prSet/>
      <dgm:spPr/>
      <dgm:t>
        <a:bodyPr/>
        <a:lstStyle/>
        <a:p>
          <a:endParaRPr lang="en-US"/>
        </a:p>
      </dgm:t>
    </dgm:pt>
    <dgm:pt modelId="{909B8CFE-88F1-4849-8C73-6178199DF12B}" type="sibTrans" cxnId="{1CC18231-956D-497F-9F27-53A4E3E196BC}">
      <dgm:prSet/>
      <dgm:spPr/>
      <dgm:t>
        <a:bodyPr/>
        <a:lstStyle/>
        <a:p>
          <a:endParaRPr lang="en-US"/>
        </a:p>
      </dgm:t>
    </dgm:pt>
    <dgm:pt modelId="{79CBEB1D-56A2-48D6-9846-947914103077}">
      <dgm:prSet/>
      <dgm:spPr/>
      <dgm:t>
        <a:bodyPr/>
        <a:lstStyle/>
        <a:p>
          <a:r>
            <a:rPr lang="en-GB"/>
            <a:t>Debt of SOEs can be classified into government-guaranteed debt and non-guaranteed debt.</a:t>
          </a:r>
          <a:endParaRPr lang="en-US"/>
        </a:p>
      </dgm:t>
    </dgm:pt>
    <dgm:pt modelId="{8CCB3B31-11C4-4A15-9EE1-1DBC2537535A}" type="parTrans" cxnId="{CFFE3453-5B5C-4525-8B1B-2D6266F48207}">
      <dgm:prSet/>
      <dgm:spPr/>
      <dgm:t>
        <a:bodyPr/>
        <a:lstStyle/>
        <a:p>
          <a:endParaRPr lang="en-US"/>
        </a:p>
      </dgm:t>
    </dgm:pt>
    <dgm:pt modelId="{0BE09EDA-EB2F-480F-A8B5-3D6CC846C9F0}" type="sibTrans" cxnId="{CFFE3453-5B5C-4525-8B1B-2D6266F48207}">
      <dgm:prSet/>
      <dgm:spPr/>
      <dgm:t>
        <a:bodyPr/>
        <a:lstStyle/>
        <a:p>
          <a:endParaRPr lang="en-US"/>
        </a:p>
      </dgm:t>
    </dgm:pt>
    <dgm:pt modelId="{2059DEE4-C9B0-45CD-B311-923360AF3AA7}" type="pres">
      <dgm:prSet presAssocID="{4168E605-5192-4312-919B-0313A2AE1DA3}" presName="root" presStyleCnt="0">
        <dgm:presLayoutVars>
          <dgm:dir/>
          <dgm:resizeHandles val="exact"/>
        </dgm:presLayoutVars>
      </dgm:prSet>
      <dgm:spPr/>
    </dgm:pt>
    <dgm:pt modelId="{7BFAD75B-895F-476A-988B-1125F82ABE8D}" type="pres">
      <dgm:prSet presAssocID="{AB86B8BA-C132-4100-BCE9-9DAF5B3B604B}" presName="compNode" presStyleCnt="0"/>
      <dgm:spPr/>
    </dgm:pt>
    <dgm:pt modelId="{8EF49422-9286-447C-9CED-BD007C9D1135}" type="pres">
      <dgm:prSet presAssocID="{AB86B8BA-C132-4100-BCE9-9DAF5B3B604B}" presName="bgRect" presStyleLbl="bgShp" presStyleIdx="0" presStyleCnt="3"/>
      <dgm:spPr/>
    </dgm:pt>
    <dgm:pt modelId="{25265610-0EB2-44B2-B58E-6A3903383C00}" type="pres">
      <dgm:prSet presAssocID="{AB86B8BA-C132-4100-BCE9-9DAF5B3B604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E1EB2DB-6C0E-4376-BC9F-811C39BECBEE}" type="pres">
      <dgm:prSet presAssocID="{AB86B8BA-C132-4100-BCE9-9DAF5B3B604B}" presName="spaceRect" presStyleCnt="0"/>
      <dgm:spPr/>
    </dgm:pt>
    <dgm:pt modelId="{85244926-1350-48C6-9C2B-80561F04C2F5}" type="pres">
      <dgm:prSet presAssocID="{AB86B8BA-C132-4100-BCE9-9DAF5B3B604B}" presName="parTx" presStyleLbl="revTx" presStyleIdx="0" presStyleCnt="3">
        <dgm:presLayoutVars>
          <dgm:chMax val="0"/>
          <dgm:chPref val="0"/>
        </dgm:presLayoutVars>
      </dgm:prSet>
      <dgm:spPr/>
    </dgm:pt>
    <dgm:pt modelId="{9482B7A0-892A-406F-897A-272F3E90B71F}" type="pres">
      <dgm:prSet presAssocID="{004CBC8F-4AE9-49A0-875E-6D1271AD6912}" presName="sibTrans" presStyleCnt="0"/>
      <dgm:spPr/>
    </dgm:pt>
    <dgm:pt modelId="{7F953123-8DF9-4311-8D43-C45AE69A91D1}" type="pres">
      <dgm:prSet presAssocID="{1E006D3B-6B96-4A21-B162-9C4C4864621C}" presName="compNode" presStyleCnt="0"/>
      <dgm:spPr/>
    </dgm:pt>
    <dgm:pt modelId="{B9E25CA3-3E97-4262-AA1E-5262FE26D75A}" type="pres">
      <dgm:prSet presAssocID="{1E006D3B-6B96-4A21-B162-9C4C4864621C}" presName="bgRect" presStyleLbl="bgShp" presStyleIdx="1" presStyleCnt="3"/>
      <dgm:spPr/>
    </dgm:pt>
    <dgm:pt modelId="{2A352B76-C579-43C1-A214-D55480EB1989}" type="pres">
      <dgm:prSet presAssocID="{1E006D3B-6B96-4A21-B162-9C4C4864621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EC4B36AF-531B-4550-948B-CCC7371DD8D5}" type="pres">
      <dgm:prSet presAssocID="{1E006D3B-6B96-4A21-B162-9C4C4864621C}" presName="spaceRect" presStyleCnt="0"/>
      <dgm:spPr/>
    </dgm:pt>
    <dgm:pt modelId="{1C938B8F-BD22-41E9-86A9-9ED48B726343}" type="pres">
      <dgm:prSet presAssocID="{1E006D3B-6B96-4A21-B162-9C4C4864621C}" presName="parTx" presStyleLbl="revTx" presStyleIdx="1" presStyleCnt="3">
        <dgm:presLayoutVars>
          <dgm:chMax val="0"/>
          <dgm:chPref val="0"/>
        </dgm:presLayoutVars>
      </dgm:prSet>
      <dgm:spPr/>
    </dgm:pt>
    <dgm:pt modelId="{FDB6A293-B38C-4015-9275-AFD52A55E7BD}" type="pres">
      <dgm:prSet presAssocID="{909B8CFE-88F1-4849-8C73-6178199DF12B}" presName="sibTrans" presStyleCnt="0"/>
      <dgm:spPr/>
    </dgm:pt>
    <dgm:pt modelId="{99456800-8F06-4158-8A88-D44A14801510}" type="pres">
      <dgm:prSet presAssocID="{79CBEB1D-56A2-48D6-9846-947914103077}" presName="compNode" presStyleCnt="0"/>
      <dgm:spPr/>
    </dgm:pt>
    <dgm:pt modelId="{BC24D1F1-066E-4B29-AFBC-9B1C582C1084}" type="pres">
      <dgm:prSet presAssocID="{79CBEB1D-56A2-48D6-9846-947914103077}" presName="bgRect" presStyleLbl="bgShp" presStyleIdx="2" presStyleCnt="3"/>
      <dgm:spPr/>
    </dgm:pt>
    <dgm:pt modelId="{34A6A3F5-31BD-4431-8C7B-73539F4DF6D4}" type="pres">
      <dgm:prSet presAssocID="{79CBEB1D-56A2-48D6-9846-9479141030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49BEE2C8-21D2-4CEA-A796-6BD02F17233F}" type="pres">
      <dgm:prSet presAssocID="{79CBEB1D-56A2-48D6-9846-947914103077}" presName="spaceRect" presStyleCnt="0"/>
      <dgm:spPr/>
    </dgm:pt>
    <dgm:pt modelId="{4ED93704-B921-49B2-8443-67FA89E1D945}" type="pres">
      <dgm:prSet presAssocID="{79CBEB1D-56A2-48D6-9846-9479141030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D1F1321-56AD-4A7C-A791-E434D93173D4}" srcId="{4168E605-5192-4312-919B-0313A2AE1DA3}" destId="{AB86B8BA-C132-4100-BCE9-9DAF5B3B604B}" srcOrd="0" destOrd="0" parTransId="{87190556-E94C-44A6-8CA0-44FC8433FF9F}" sibTransId="{004CBC8F-4AE9-49A0-875E-6D1271AD6912}"/>
    <dgm:cxn modelId="{1CC18231-956D-497F-9F27-53A4E3E196BC}" srcId="{4168E605-5192-4312-919B-0313A2AE1DA3}" destId="{1E006D3B-6B96-4A21-B162-9C4C4864621C}" srcOrd="1" destOrd="0" parTransId="{172E99B4-41D4-4708-BE5B-47C9917FC2BF}" sibTransId="{909B8CFE-88F1-4849-8C73-6178199DF12B}"/>
    <dgm:cxn modelId="{CFFE3453-5B5C-4525-8B1B-2D6266F48207}" srcId="{4168E605-5192-4312-919B-0313A2AE1DA3}" destId="{79CBEB1D-56A2-48D6-9846-947914103077}" srcOrd="2" destOrd="0" parTransId="{8CCB3B31-11C4-4A15-9EE1-1DBC2537535A}" sibTransId="{0BE09EDA-EB2F-480F-A8B5-3D6CC846C9F0}"/>
    <dgm:cxn modelId="{2CDAAF9E-5EE9-43AF-ACF4-1693C887907C}" type="presOf" srcId="{4168E605-5192-4312-919B-0313A2AE1DA3}" destId="{2059DEE4-C9B0-45CD-B311-923360AF3AA7}" srcOrd="0" destOrd="0" presId="urn:microsoft.com/office/officeart/2018/2/layout/IconVerticalSolidList"/>
    <dgm:cxn modelId="{EB4657D1-CC43-4205-8C40-0AE56FB5C5FF}" type="presOf" srcId="{1E006D3B-6B96-4A21-B162-9C4C4864621C}" destId="{1C938B8F-BD22-41E9-86A9-9ED48B726343}" srcOrd="0" destOrd="0" presId="urn:microsoft.com/office/officeart/2018/2/layout/IconVerticalSolidList"/>
    <dgm:cxn modelId="{A94393EA-9DD8-4720-855A-D2C0CA57F42C}" type="presOf" srcId="{79CBEB1D-56A2-48D6-9846-947914103077}" destId="{4ED93704-B921-49B2-8443-67FA89E1D945}" srcOrd="0" destOrd="0" presId="urn:microsoft.com/office/officeart/2018/2/layout/IconVerticalSolidList"/>
    <dgm:cxn modelId="{415B7CFF-C973-4D9D-8C88-EF8F439F4555}" type="presOf" srcId="{AB86B8BA-C132-4100-BCE9-9DAF5B3B604B}" destId="{85244926-1350-48C6-9C2B-80561F04C2F5}" srcOrd="0" destOrd="0" presId="urn:microsoft.com/office/officeart/2018/2/layout/IconVerticalSolidList"/>
    <dgm:cxn modelId="{25F2F993-4913-48A2-A332-B2904D01A0C1}" type="presParOf" srcId="{2059DEE4-C9B0-45CD-B311-923360AF3AA7}" destId="{7BFAD75B-895F-476A-988B-1125F82ABE8D}" srcOrd="0" destOrd="0" presId="urn:microsoft.com/office/officeart/2018/2/layout/IconVerticalSolidList"/>
    <dgm:cxn modelId="{1135ED6F-9728-43E7-AF59-D75E25533EF7}" type="presParOf" srcId="{7BFAD75B-895F-476A-988B-1125F82ABE8D}" destId="{8EF49422-9286-447C-9CED-BD007C9D1135}" srcOrd="0" destOrd="0" presId="urn:microsoft.com/office/officeart/2018/2/layout/IconVerticalSolidList"/>
    <dgm:cxn modelId="{BD5A2278-0A4D-4184-9478-4E9E90D8DB32}" type="presParOf" srcId="{7BFAD75B-895F-476A-988B-1125F82ABE8D}" destId="{25265610-0EB2-44B2-B58E-6A3903383C00}" srcOrd="1" destOrd="0" presId="urn:microsoft.com/office/officeart/2018/2/layout/IconVerticalSolidList"/>
    <dgm:cxn modelId="{991B4072-4998-4A53-9803-D3450B8DB2BF}" type="presParOf" srcId="{7BFAD75B-895F-476A-988B-1125F82ABE8D}" destId="{2E1EB2DB-6C0E-4376-BC9F-811C39BECBEE}" srcOrd="2" destOrd="0" presId="urn:microsoft.com/office/officeart/2018/2/layout/IconVerticalSolidList"/>
    <dgm:cxn modelId="{6708EAAE-AB5D-4774-984E-522F36DE67AF}" type="presParOf" srcId="{7BFAD75B-895F-476A-988B-1125F82ABE8D}" destId="{85244926-1350-48C6-9C2B-80561F04C2F5}" srcOrd="3" destOrd="0" presId="urn:microsoft.com/office/officeart/2018/2/layout/IconVerticalSolidList"/>
    <dgm:cxn modelId="{4ED99A41-760D-4CF1-8900-AFA32A764D54}" type="presParOf" srcId="{2059DEE4-C9B0-45CD-B311-923360AF3AA7}" destId="{9482B7A0-892A-406F-897A-272F3E90B71F}" srcOrd="1" destOrd="0" presId="urn:microsoft.com/office/officeart/2018/2/layout/IconVerticalSolidList"/>
    <dgm:cxn modelId="{D7B5190E-74B1-411A-B090-12109969F1DD}" type="presParOf" srcId="{2059DEE4-C9B0-45CD-B311-923360AF3AA7}" destId="{7F953123-8DF9-4311-8D43-C45AE69A91D1}" srcOrd="2" destOrd="0" presId="urn:microsoft.com/office/officeart/2018/2/layout/IconVerticalSolidList"/>
    <dgm:cxn modelId="{6F25212E-64A8-4923-AB3E-9EDD2F1300B6}" type="presParOf" srcId="{7F953123-8DF9-4311-8D43-C45AE69A91D1}" destId="{B9E25CA3-3E97-4262-AA1E-5262FE26D75A}" srcOrd="0" destOrd="0" presId="urn:microsoft.com/office/officeart/2018/2/layout/IconVerticalSolidList"/>
    <dgm:cxn modelId="{52451265-81B9-494A-B047-615FAEFEC99E}" type="presParOf" srcId="{7F953123-8DF9-4311-8D43-C45AE69A91D1}" destId="{2A352B76-C579-43C1-A214-D55480EB1989}" srcOrd="1" destOrd="0" presId="urn:microsoft.com/office/officeart/2018/2/layout/IconVerticalSolidList"/>
    <dgm:cxn modelId="{CED18FD7-05A3-4A54-86DF-4BF718DC770F}" type="presParOf" srcId="{7F953123-8DF9-4311-8D43-C45AE69A91D1}" destId="{EC4B36AF-531B-4550-948B-CCC7371DD8D5}" srcOrd="2" destOrd="0" presId="urn:microsoft.com/office/officeart/2018/2/layout/IconVerticalSolidList"/>
    <dgm:cxn modelId="{9E696C92-15E0-412D-A667-E79054326E72}" type="presParOf" srcId="{7F953123-8DF9-4311-8D43-C45AE69A91D1}" destId="{1C938B8F-BD22-41E9-86A9-9ED48B726343}" srcOrd="3" destOrd="0" presId="urn:microsoft.com/office/officeart/2018/2/layout/IconVerticalSolidList"/>
    <dgm:cxn modelId="{3F6C55A4-0EA1-4245-80A4-E35907E57CA9}" type="presParOf" srcId="{2059DEE4-C9B0-45CD-B311-923360AF3AA7}" destId="{FDB6A293-B38C-4015-9275-AFD52A55E7BD}" srcOrd="3" destOrd="0" presId="urn:microsoft.com/office/officeart/2018/2/layout/IconVerticalSolidList"/>
    <dgm:cxn modelId="{662B48C2-DDBA-430F-816D-BAF2896419DE}" type="presParOf" srcId="{2059DEE4-C9B0-45CD-B311-923360AF3AA7}" destId="{99456800-8F06-4158-8A88-D44A14801510}" srcOrd="4" destOrd="0" presId="urn:microsoft.com/office/officeart/2018/2/layout/IconVerticalSolidList"/>
    <dgm:cxn modelId="{2462A0E7-46B5-4A82-AD71-57AC4033723D}" type="presParOf" srcId="{99456800-8F06-4158-8A88-D44A14801510}" destId="{BC24D1F1-066E-4B29-AFBC-9B1C582C1084}" srcOrd="0" destOrd="0" presId="urn:microsoft.com/office/officeart/2018/2/layout/IconVerticalSolidList"/>
    <dgm:cxn modelId="{11E0E9F1-0638-4482-B62A-EAB5565D230F}" type="presParOf" srcId="{99456800-8F06-4158-8A88-D44A14801510}" destId="{34A6A3F5-31BD-4431-8C7B-73539F4DF6D4}" srcOrd="1" destOrd="0" presId="urn:microsoft.com/office/officeart/2018/2/layout/IconVerticalSolidList"/>
    <dgm:cxn modelId="{DB0649CE-922B-4EE5-AA4C-FDAE1BC10330}" type="presParOf" srcId="{99456800-8F06-4158-8A88-D44A14801510}" destId="{49BEE2C8-21D2-4CEA-A796-6BD02F17233F}" srcOrd="2" destOrd="0" presId="urn:microsoft.com/office/officeart/2018/2/layout/IconVerticalSolidList"/>
    <dgm:cxn modelId="{B0D54846-D580-4F94-8449-65E2DEDF9473}" type="presParOf" srcId="{99456800-8F06-4158-8A88-D44A14801510}" destId="{4ED93704-B921-49B2-8443-67FA89E1D9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A57C0F-564B-4682-9D9D-DC5A3590F05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69716-1A76-4832-B4D4-994A981C3817}">
      <dgm:prSet/>
      <dgm:spPr/>
      <dgm:t>
        <a:bodyPr/>
        <a:lstStyle/>
        <a:p>
          <a:r>
            <a:rPr lang="en-GB"/>
            <a:t>Ministry of Finance</a:t>
          </a:r>
          <a:endParaRPr lang="en-US"/>
        </a:p>
      </dgm:t>
    </dgm:pt>
    <dgm:pt modelId="{E2A15CBC-C0ED-4FDF-9BB0-FBDC9A663CAD}" type="parTrans" cxnId="{2B3E86F2-30D4-4C41-B845-58EC95133BD1}">
      <dgm:prSet/>
      <dgm:spPr/>
      <dgm:t>
        <a:bodyPr/>
        <a:lstStyle/>
        <a:p>
          <a:endParaRPr lang="en-US"/>
        </a:p>
      </dgm:t>
    </dgm:pt>
    <dgm:pt modelId="{77878E7C-0082-4D7C-9250-11D4579EAB83}" type="sibTrans" cxnId="{2B3E86F2-30D4-4C41-B845-58EC95133BD1}">
      <dgm:prSet/>
      <dgm:spPr/>
      <dgm:t>
        <a:bodyPr/>
        <a:lstStyle/>
        <a:p>
          <a:endParaRPr lang="en-US"/>
        </a:p>
      </dgm:t>
    </dgm:pt>
    <dgm:pt modelId="{1C9AF323-D62D-43F6-A66B-A01C5A067C45}">
      <dgm:prSet/>
      <dgm:spPr/>
      <dgm:t>
        <a:bodyPr/>
        <a:lstStyle/>
        <a:p>
          <a:r>
            <a:rPr lang="en-GB"/>
            <a:t>Debt Management Directorate</a:t>
          </a:r>
          <a:endParaRPr lang="en-US"/>
        </a:p>
      </dgm:t>
    </dgm:pt>
    <dgm:pt modelId="{E0DE6C9B-D6B9-4B95-B29C-D49AD30ADBCE}" type="parTrans" cxnId="{FB63413F-CE2B-4A3E-80EC-2D936771C65F}">
      <dgm:prSet/>
      <dgm:spPr/>
      <dgm:t>
        <a:bodyPr/>
        <a:lstStyle/>
        <a:p>
          <a:endParaRPr lang="en-US"/>
        </a:p>
      </dgm:t>
    </dgm:pt>
    <dgm:pt modelId="{A03B4AA8-DF63-4B5A-BF8A-A5DEACD0AD16}" type="sibTrans" cxnId="{FB63413F-CE2B-4A3E-80EC-2D936771C65F}">
      <dgm:prSet/>
      <dgm:spPr/>
      <dgm:t>
        <a:bodyPr/>
        <a:lstStyle/>
        <a:p>
          <a:endParaRPr lang="en-US"/>
        </a:p>
      </dgm:t>
    </dgm:pt>
    <dgm:pt modelId="{8CDA4070-DFA0-4D44-A94F-E345EC207FE1}">
      <dgm:prSet/>
      <dgm:spPr/>
      <dgm:t>
        <a:bodyPr/>
        <a:lstStyle/>
        <a:p>
          <a:r>
            <a:rPr lang="en-GB"/>
            <a:t>House of People’s Representatives (HoPR)</a:t>
          </a:r>
          <a:endParaRPr lang="en-US"/>
        </a:p>
      </dgm:t>
    </dgm:pt>
    <dgm:pt modelId="{ECB52A75-E1EC-4375-AC90-77FD49AE73E4}" type="parTrans" cxnId="{781A5792-7255-4872-BF8D-B605CAA1E95C}">
      <dgm:prSet/>
      <dgm:spPr/>
      <dgm:t>
        <a:bodyPr/>
        <a:lstStyle/>
        <a:p>
          <a:endParaRPr lang="en-US"/>
        </a:p>
      </dgm:t>
    </dgm:pt>
    <dgm:pt modelId="{A3BCEED1-F467-4F6E-A43A-54D273D5EB7B}" type="sibTrans" cxnId="{781A5792-7255-4872-BF8D-B605CAA1E95C}">
      <dgm:prSet/>
      <dgm:spPr/>
      <dgm:t>
        <a:bodyPr/>
        <a:lstStyle/>
        <a:p>
          <a:endParaRPr lang="en-US"/>
        </a:p>
      </dgm:t>
    </dgm:pt>
    <dgm:pt modelId="{F1EC027D-955B-415E-A3A1-A40C6F18B217}">
      <dgm:prSet/>
      <dgm:spPr/>
      <dgm:t>
        <a:bodyPr/>
        <a:lstStyle/>
        <a:p>
          <a:r>
            <a:rPr lang="en-GB"/>
            <a:t>Council of Ministers</a:t>
          </a:r>
          <a:endParaRPr lang="en-US"/>
        </a:p>
      </dgm:t>
    </dgm:pt>
    <dgm:pt modelId="{1A71BDE9-CCFD-4649-B65B-85566F5371C0}" type="parTrans" cxnId="{AF8F8072-B1C3-4B66-A354-7EB74D9B0F53}">
      <dgm:prSet/>
      <dgm:spPr/>
      <dgm:t>
        <a:bodyPr/>
        <a:lstStyle/>
        <a:p>
          <a:endParaRPr lang="en-US"/>
        </a:p>
      </dgm:t>
    </dgm:pt>
    <dgm:pt modelId="{80716C90-DE5B-4A16-8167-C8DEDCE1BC0D}" type="sibTrans" cxnId="{AF8F8072-B1C3-4B66-A354-7EB74D9B0F53}">
      <dgm:prSet/>
      <dgm:spPr/>
      <dgm:t>
        <a:bodyPr/>
        <a:lstStyle/>
        <a:p>
          <a:endParaRPr lang="en-US"/>
        </a:p>
      </dgm:t>
    </dgm:pt>
    <dgm:pt modelId="{2F8CDC1F-CC0B-4BCE-B656-870D913F9093}">
      <dgm:prSet/>
      <dgm:spPr/>
      <dgm:t>
        <a:bodyPr/>
        <a:lstStyle/>
        <a:p>
          <a:r>
            <a:rPr lang="en-GB"/>
            <a:t>Federal Auditor General</a:t>
          </a:r>
          <a:endParaRPr lang="en-US"/>
        </a:p>
      </dgm:t>
    </dgm:pt>
    <dgm:pt modelId="{0F31878C-C0C8-49C1-B413-5B9BFA8AFD50}" type="parTrans" cxnId="{1C843D52-2BA8-4629-9B85-B7369E9F7C92}">
      <dgm:prSet/>
      <dgm:spPr/>
      <dgm:t>
        <a:bodyPr/>
        <a:lstStyle/>
        <a:p>
          <a:endParaRPr lang="en-US"/>
        </a:p>
      </dgm:t>
    </dgm:pt>
    <dgm:pt modelId="{52626699-F6DA-4E4C-9261-034952B26B7A}" type="sibTrans" cxnId="{1C843D52-2BA8-4629-9B85-B7369E9F7C92}">
      <dgm:prSet/>
      <dgm:spPr/>
      <dgm:t>
        <a:bodyPr/>
        <a:lstStyle/>
        <a:p>
          <a:endParaRPr lang="en-US"/>
        </a:p>
      </dgm:t>
    </dgm:pt>
    <dgm:pt modelId="{07098798-7714-4C08-BA2A-21593DF41016}" type="pres">
      <dgm:prSet presAssocID="{56A57C0F-564B-4682-9D9D-DC5A3590F059}" presName="root" presStyleCnt="0">
        <dgm:presLayoutVars>
          <dgm:dir/>
          <dgm:resizeHandles val="exact"/>
        </dgm:presLayoutVars>
      </dgm:prSet>
      <dgm:spPr/>
    </dgm:pt>
    <dgm:pt modelId="{9E8053FB-E04A-4137-B63A-4E4AAA6BF053}" type="pres">
      <dgm:prSet presAssocID="{B3F69716-1A76-4832-B4D4-994A981C3817}" presName="compNode" presStyleCnt="0"/>
      <dgm:spPr/>
    </dgm:pt>
    <dgm:pt modelId="{83F13C18-E33C-463C-8622-CE67FD8E6F0E}" type="pres">
      <dgm:prSet presAssocID="{B3F69716-1A76-4832-B4D4-994A981C3817}" presName="bgRect" presStyleLbl="bgShp" presStyleIdx="0" presStyleCnt="4"/>
      <dgm:spPr/>
    </dgm:pt>
    <dgm:pt modelId="{B0EA8985-5348-4549-A5EC-46C3BA11D225}" type="pres">
      <dgm:prSet presAssocID="{B3F69716-1A76-4832-B4D4-994A981C381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100F48D-9E8A-4248-A8D0-193ED40CD564}" type="pres">
      <dgm:prSet presAssocID="{B3F69716-1A76-4832-B4D4-994A981C3817}" presName="spaceRect" presStyleCnt="0"/>
      <dgm:spPr/>
    </dgm:pt>
    <dgm:pt modelId="{83875D5C-6212-485D-8963-BB325F1A93D8}" type="pres">
      <dgm:prSet presAssocID="{B3F69716-1A76-4832-B4D4-994A981C3817}" presName="parTx" presStyleLbl="revTx" presStyleIdx="0" presStyleCnt="5">
        <dgm:presLayoutVars>
          <dgm:chMax val="0"/>
          <dgm:chPref val="0"/>
        </dgm:presLayoutVars>
      </dgm:prSet>
      <dgm:spPr/>
    </dgm:pt>
    <dgm:pt modelId="{2F23F805-3F32-49EA-97B3-8C9ACAEF308F}" type="pres">
      <dgm:prSet presAssocID="{B3F69716-1A76-4832-B4D4-994A981C3817}" presName="desTx" presStyleLbl="revTx" presStyleIdx="1" presStyleCnt="5">
        <dgm:presLayoutVars/>
      </dgm:prSet>
      <dgm:spPr/>
    </dgm:pt>
    <dgm:pt modelId="{27A9BC75-EECD-4CDF-A478-DB50FC0A4BC9}" type="pres">
      <dgm:prSet presAssocID="{77878E7C-0082-4D7C-9250-11D4579EAB83}" presName="sibTrans" presStyleCnt="0"/>
      <dgm:spPr/>
    </dgm:pt>
    <dgm:pt modelId="{F4CBB72E-BC72-4076-A411-3E324229C679}" type="pres">
      <dgm:prSet presAssocID="{8CDA4070-DFA0-4D44-A94F-E345EC207FE1}" presName="compNode" presStyleCnt="0"/>
      <dgm:spPr/>
    </dgm:pt>
    <dgm:pt modelId="{D43D0604-E15C-43B7-83D2-82354C8526E1}" type="pres">
      <dgm:prSet presAssocID="{8CDA4070-DFA0-4D44-A94F-E345EC207FE1}" presName="bgRect" presStyleLbl="bgShp" presStyleIdx="1" presStyleCnt="4"/>
      <dgm:spPr/>
    </dgm:pt>
    <dgm:pt modelId="{55D9181A-3675-403F-BCD6-2836FB481DFE}" type="pres">
      <dgm:prSet presAssocID="{8CDA4070-DFA0-4D44-A94F-E345EC207FE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6B7183E0-9E53-4CE4-A639-5D0F405F8EF0}" type="pres">
      <dgm:prSet presAssocID="{8CDA4070-DFA0-4D44-A94F-E345EC207FE1}" presName="spaceRect" presStyleCnt="0"/>
      <dgm:spPr/>
    </dgm:pt>
    <dgm:pt modelId="{A13C66F9-FE95-4110-A960-14AC9F8082A5}" type="pres">
      <dgm:prSet presAssocID="{8CDA4070-DFA0-4D44-A94F-E345EC207FE1}" presName="parTx" presStyleLbl="revTx" presStyleIdx="2" presStyleCnt="5">
        <dgm:presLayoutVars>
          <dgm:chMax val="0"/>
          <dgm:chPref val="0"/>
        </dgm:presLayoutVars>
      </dgm:prSet>
      <dgm:spPr/>
    </dgm:pt>
    <dgm:pt modelId="{75D02AE7-C35E-49E1-8F14-1BEBE5C711D2}" type="pres">
      <dgm:prSet presAssocID="{A3BCEED1-F467-4F6E-A43A-54D273D5EB7B}" presName="sibTrans" presStyleCnt="0"/>
      <dgm:spPr/>
    </dgm:pt>
    <dgm:pt modelId="{B1BCA861-CEE2-4D6F-BABF-F1544BCA9DBF}" type="pres">
      <dgm:prSet presAssocID="{F1EC027D-955B-415E-A3A1-A40C6F18B217}" presName="compNode" presStyleCnt="0"/>
      <dgm:spPr/>
    </dgm:pt>
    <dgm:pt modelId="{3B84716A-F98D-4CAA-93FB-5C8DD6C27B2F}" type="pres">
      <dgm:prSet presAssocID="{F1EC027D-955B-415E-A3A1-A40C6F18B217}" presName="bgRect" presStyleLbl="bgShp" presStyleIdx="2" presStyleCnt="4"/>
      <dgm:spPr/>
    </dgm:pt>
    <dgm:pt modelId="{FCEB5E51-80E0-4BDA-A2CE-A8FAA51FF86E}" type="pres">
      <dgm:prSet presAssocID="{F1EC027D-955B-415E-A3A1-A40C6F18B21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733D208-389C-4953-A4D8-012DEC932AFA}" type="pres">
      <dgm:prSet presAssocID="{F1EC027D-955B-415E-A3A1-A40C6F18B217}" presName="spaceRect" presStyleCnt="0"/>
      <dgm:spPr/>
    </dgm:pt>
    <dgm:pt modelId="{6D63FF8D-AD41-44AC-9779-AAA8AD9B7718}" type="pres">
      <dgm:prSet presAssocID="{F1EC027D-955B-415E-A3A1-A40C6F18B217}" presName="parTx" presStyleLbl="revTx" presStyleIdx="3" presStyleCnt="5">
        <dgm:presLayoutVars>
          <dgm:chMax val="0"/>
          <dgm:chPref val="0"/>
        </dgm:presLayoutVars>
      </dgm:prSet>
      <dgm:spPr/>
    </dgm:pt>
    <dgm:pt modelId="{87D79B8F-A49C-41AE-BE62-03A485DD36B3}" type="pres">
      <dgm:prSet presAssocID="{80716C90-DE5B-4A16-8167-C8DEDCE1BC0D}" presName="sibTrans" presStyleCnt="0"/>
      <dgm:spPr/>
    </dgm:pt>
    <dgm:pt modelId="{1CC3B69E-2F16-4945-BAF6-B4F72D9B5117}" type="pres">
      <dgm:prSet presAssocID="{2F8CDC1F-CC0B-4BCE-B656-870D913F9093}" presName="compNode" presStyleCnt="0"/>
      <dgm:spPr/>
    </dgm:pt>
    <dgm:pt modelId="{A4964F90-15B0-4C66-9974-6D52CC449A7D}" type="pres">
      <dgm:prSet presAssocID="{2F8CDC1F-CC0B-4BCE-B656-870D913F9093}" presName="bgRect" presStyleLbl="bgShp" presStyleIdx="3" presStyleCnt="4"/>
      <dgm:spPr/>
    </dgm:pt>
    <dgm:pt modelId="{92C3D49A-681A-4E85-982E-296555DE455F}" type="pres">
      <dgm:prSet presAssocID="{2F8CDC1F-CC0B-4BCE-B656-870D913F909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B081B37D-49BB-4271-86A6-D7905BBBC451}" type="pres">
      <dgm:prSet presAssocID="{2F8CDC1F-CC0B-4BCE-B656-870D913F9093}" presName="spaceRect" presStyleCnt="0"/>
      <dgm:spPr/>
    </dgm:pt>
    <dgm:pt modelId="{B8181E2B-BADE-4D1F-AA9A-0EF6B7774B0D}" type="pres">
      <dgm:prSet presAssocID="{2F8CDC1F-CC0B-4BCE-B656-870D913F909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B63413F-CE2B-4A3E-80EC-2D936771C65F}" srcId="{B3F69716-1A76-4832-B4D4-994A981C3817}" destId="{1C9AF323-D62D-43F6-A66B-A01C5A067C45}" srcOrd="0" destOrd="0" parTransId="{E0DE6C9B-D6B9-4B95-B29C-D49AD30ADBCE}" sibTransId="{A03B4AA8-DF63-4B5A-BF8A-A5DEACD0AD16}"/>
    <dgm:cxn modelId="{E82E4D5C-7B31-4C9C-9F7D-7230663D4476}" type="presOf" srcId="{2F8CDC1F-CC0B-4BCE-B656-870D913F9093}" destId="{B8181E2B-BADE-4D1F-AA9A-0EF6B7774B0D}" srcOrd="0" destOrd="0" presId="urn:microsoft.com/office/officeart/2018/2/layout/IconVerticalSolidList"/>
    <dgm:cxn modelId="{6CCE5D42-5F5C-4A9B-A474-62FC078D6BC3}" type="presOf" srcId="{1C9AF323-D62D-43F6-A66B-A01C5A067C45}" destId="{2F23F805-3F32-49EA-97B3-8C9ACAEF308F}" srcOrd="0" destOrd="0" presId="urn:microsoft.com/office/officeart/2018/2/layout/IconVerticalSolidList"/>
    <dgm:cxn modelId="{1C843D52-2BA8-4629-9B85-B7369E9F7C92}" srcId="{56A57C0F-564B-4682-9D9D-DC5A3590F059}" destId="{2F8CDC1F-CC0B-4BCE-B656-870D913F9093}" srcOrd="3" destOrd="0" parTransId="{0F31878C-C0C8-49C1-B413-5B9BFA8AFD50}" sibTransId="{52626699-F6DA-4E4C-9261-034952B26B7A}"/>
    <dgm:cxn modelId="{AF8F8072-B1C3-4B66-A354-7EB74D9B0F53}" srcId="{56A57C0F-564B-4682-9D9D-DC5A3590F059}" destId="{F1EC027D-955B-415E-A3A1-A40C6F18B217}" srcOrd="2" destOrd="0" parTransId="{1A71BDE9-CCFD-4649-B65B-85566F5371C0}" sibTransId="{80716C90-DE5B-4A16-8167-C8DEDCE1BC0D}"/>
    <dgm:cxn modelId="{781A5792-7255-4872-BF8D-B605CAA1E95C}" srcId="{56A57C0F-564B-4682-9D9D-DC5A3590F059}" destId="{8CDA4070-DFA0-4D44-A94F-E345EC207FE1}" srcOrd="1" destOrd="0" parTransId="{ECB52A75-E1EC-4375-AC90-77FD49AE73E4}" sibTransId="{A3BCEED1-F467-4F6E-A43A-54D273D5EB7B}"/>
    <dgm:cxn modelId="{F531409D-67AC-43C6-9B8D-24751156C319}" type="presOf" srcId="{8CDA4070-DFA0-4D44-A94F-E345EC207FE1}" destId="{A13C66F9-FE95-4110-A960-14AC9F8082A5}" srcOrd="0" destOrd="0" presId="urn:microsoft.com/office/officeart/2018/2/layout/IconVerticalSolidList"/>
    <dgm:cxn modelId="{FDCEA0B6-35D9-405A-AAB7-B79C1B893B29}" type="presOf" srcId="{56A57C0F-564B-4682-9D9D-DC5A3590F059}" destId="{07098798-7714-4C08-BA2A-21593DF41016}" srcOrd="0" destOrd="0" presId="urn:microsoft.com/office/officeart/2018/2/layout/IconVerticalSolidList"/>
    <dgm:cxn modelId="{71AE1ABD-CB97-489A-BDDB-B1F30A619343}" type="presOf" srcId="{B3F69716-1A76-4832-B4D4-994A981C3817}" destId="{83875D5C-6212-485D-8963-BB325F1A93D8}" srcOrd="0" destOrd="0" presId="urn:microsoft.com/office/officeart/2018/2/layout/IconVerticalSolidList"/>
    <dgm:cxn modelId="{D565AEC1-73C8-45CE-8403-4553AAD1FCAE}" type="presOf" srcId="{F1EC027D-955B-415E-A3A1-A40C6F18B217}" destId="{6D63FF8D-AD41-44AC-9779-AAA8AD9B7718}" srcOrd="0" destOrd="0" presId="urn:microsoft.com/office/officeart/2018/2/layout/IconVerticalSolidList"/>
    <dgm:cxn modelId="{2B3E86F2-30D4-4C41-B845-58EC95133BD1}" srcId="{56A57C0F-564B-4682-9D9D-DC5A3590F059}" destId="{B3F69716-1A76-4832-B4D4-994A981C3817}" srcOrd="0" destOrd="0" parTransId="{E2A15CBC-C0ED-4FDF-9BB0-FBDC9A663CAD}" sibTransId="{77878E7C-0082-4D7C-9250-11D4579EAB83}"/>
    <dgm:cxn modelId="{F42F71B1-C7EF-4C00-A50B-3E2C4A2CC2C7}" type="presParOf" srcId="{07098798-7714-4C08-BA2A-21593DF41016}" destId="{9E8053FB-E04A-4137-B63A-4E4AAA6BF053}" srcOrd="0" destOrd="0" presId="urn:microsoft.com/office/officeart/2018/2/layout/IconVerticalSolidList"/>
    <dgm:cxn modelId="{B11FF0E9-0F99-46D6-ACB2-3814ACE6A70B}" type="presParOf" srcId="{9E8053FB-E04A-4137-B63A-4E4AAA6BF053}" destId="{83F13C18-E33C-463C-8622-CE67FD8E6F0E}" srcOrd="0" destOrd="0" presId="urn:microsoft.com/office/officeart/2018/2/layout/IconVerticalSolidList"/>
    <dgm:cxn modelId="{DCAB98B9-8A1E-4D4C-9E38-24A3F9B45A24}" type="presParOf" srcId="{9E8053FB-E04A-4137-B63A-4E4AAA6BF053}" destId="{B0EA8985-5348-4549-A5EC-46C3BA11D225}" srcOrd="1" destOrd="0" presId="urn:microsoft.com/office/officeart/2018/2/layout/IconVerticalSolidList"/>
    <dgm:cxn modelId="{3EA8D1F3-9A76-4888-8563-E1395D62CBF7}" type="presParOf" srcId="{9E8053FB-E04A-4137-B63A-4E4AAA6BF053}" destId="{6100F48D-9E8A-4248-A8D0-193ED40CD564}" srcOrd="2" destOrd="0" presId="urn:microsoft.com/office/officeart/2018/2/layout/IconVerticalSolidList"/>
    <dgm:cxn modelId="{17EE55C5-0CDD-4AF1-9AF4-8C125CD4E6F5}" type="presParOf" srcId="{9E8053FB-E04A-4137-B63A-4E4AAA6BF053}" destId="{83875D5C-6212-485D-8963-BB325F1A93D8}" srcOrd="3" destOrd="0" presId="urn:microsoft.com/office/officeart/2018/2/layout/IconVerticalSolidList"/>
    <dgm:cxn modelId="{DEAC91D6-059A-4A26-9757-E853A049A3A9}" type="presParOf" srcId="{9E8053FB-E04A-4137-B63A-4E4AAA6BF053}" destId="{2F23F805-3F32-49EA-97B3-8C9ACAEF308F}" srcOrd="4" destOrd="0" presId="urn:microsoft.com/office/officeart/2018/2/layout/IconVerticalSolidList"/>
    <dgm:cxn modelId="{A2904EB6-4EDE-4F87-AB48-301110AB5841}" type="presParOf" srcId="{07098798-7714-4C08-BA2A-21593DF41016}" destId="{27A9BC75-EECD-4CDF-A478-DB50FC0A4BC9}" srcOrd="1" destOrd="0" presId="urn:microsoft.com/office/officeart/2018/2/layout/IconVerticalSolidList"/>
    <dgm:cxn modelId="{13E9D615-BAF6-4A38-9E82-4FCA984BC0C4}" type="presParOf" srcId="{07098798-7714-4C08-BA2A-21593DF41016}" destId="{F4CBB72E-BC72-4076-A411-3E324229C679}" srcOrd="2" destOrd="0" presId="urn:microsoft.com/office/officeart/2018/2/layout/IconVerticalSolidList"/>
    <dgm:cxn modelId="{D6573F5E-52CC-4C4C-8A45-CEF253DB4807}" type="presParOf" srcId="{F4CBB72E-BC72-4076-A411-3E324229C679}" destId="{D43D0604-E15C-43B7-83D2-82354C8526E1}" srcOrd="0" destOrd="0" presId="urn:microsoft.com/office/officeart/2018/2/layout/IconVerticalSolidList"/>
    <dgm:cxn modelId="{A5B73454-ACE9-4659-BB17-9FEF3BF27027}" type="presParOf" srcId="{F4CBB72E-BC72-4076-A411-3E324229C679}" destId="{55D9181A-3675-403F-BCD6-2836FB481DFE}" srcOrd="1" destOrd="0" presId="urn:microsoft.com/office/officeart/2018/2/layout/IconVerticalSolidList"/>
    <dgm:cxn modelId="{CBAA0437-62A2-4615-AC92-208FD0012C7F}" type="presParOf" srcId="{F4CBB72E-BC72-4076-A411-3E324229C679}" destId="{6B7183E0-9E53-4CE4-A639-5D0F405F8EF0}" srcOrd="2" destOrd="0" presId="urn:microsoft.com/office/officeart/2018/2/layout/IconVerticalSolidList"/>
    <dgm:cxn modelId="{7A768BC4-31F6-4289-9F67-27F5FEB1B40D}" type="presParOf" srcId="{F4CBB72E-BC72-4076-A411-3E324229C679}" destId="{A13C66F9-FE95-4110-A960-14AC9F8082A5}" srcOrd="3" destOrd="0" presId="urn:microsoft.com/office/officeart/2018/2/layout/IconVerticalSolidList"/>
    <dgm:cxn modelId="{214B6379-CAE1-432E-AED8-67A290264B49}" type="presParOf" srcId="{07098798-7714-4C08-BA2A-21593DF41016}" destId="{75D02AE7-C35E-49E1-8F14-1BEBE5C711D2}" srcOrd="3" destOrd="0" presId="urn:microsoft.com/office/officeart/2018/2/layout/IconVerticalSolidList"/>
    <dgm:cxn modelId="{6062A03E-B193-4670-ABCF-7DFA47DD84A6}" type="presParOf" srcId="{07098798-7714-4C08-BA2A-21593DF41016}" destId="{B1BCA861-CEE2-4D6F-BABF-F1544BCA9DBF}" srcOrd="4" destOrd="0" presId="urn:microsoft.com/office/officeart/2018/2/layout/IconVerticalSolidList"/>
    <dgm:cxn modelId="{CC64773E-6E7F-46A1-8083-0B9D48C8A38E}" type="presParOf" srcId="{B1BCA861-CEE2-4D6F-BABF-F1544BCA9DBF}" destId="{3B84716A-F98D-4CAA-93FB-5C8DD6C27B2F}" srcOrd="0" destOrd="0" presId="urn:microsoft.com/office/officeart/2018/2/layout/IconVerticalSolidList"/>
    <dgm:cxn modelId="{EA49B6AF-6AAB-401D-8903-2F06DCAA6024}" type="presParOf" srcId="{B1BCA861-CEE2-4D6F-BABF-F1544BCA9DBF}" destId="{FCEB5E51-80E0-4BDA-A2CE-A8FAA51FF86E}" srcOrd="1" destOrd="0" presId="urn:microsoft.com/office/officeart/2018/2/layout/IconVerticalSolidList"/>
    <dgm:cxn modelId="{CF751987-D75A-48F3-AACE-175AAE70E04C}" type="presParOf" srcId="{B1BCA861-CEE2-4D6F-BABF-F1544BCA9DBF}" destId="{2733D208-389C-4953-A4D8-012DEC932AFA}" srcOrd="2" destOrd="0" presId="urn:microsoft.com/office/officeart/2018/2/layout/IconVerticalSolidList"/>
    <dgm:cxn modelId="{17851D15-EC4B-44C2-93FB-0B16334576E3}" type="presParOf" srcId="{B1BCA861-CEE2-4D6F-BABF-F1544BCA9DBF}" destId="{6D63FF8D-AD41-44AC-9779-AAA8AD9B7718}" srcOrd="3" destOrd="0" presId="urn:microsoft.com/office/officeart/2018/2/layout/IconVerticalSolidList"/>
    <dgm:cxn modelId="{AD24A139-3DB2-4193-B4E8-419BA6CDD70B}" type="presParOf" srcId="{07098798-7714-4C08-BA2A-21593DF41016}" destId="{87D79B8F-A49C-41AE-BE62-03A485DD36B3}" srcOrd="5" destOrd="0" presId="urn:microsoft.com/office/officeart/2018/2/layout/IconVerticalSolidList"/>
    <dgm:cxn modelId="{0A26188C-F2BF-47EE-AB32-C7D2FEB9C00C}" type="presParOf" srcId="{07098798-7714-4C08-BA2A-21593DF41016}" destId="{1CC3B69E-2F16-4945-BAF6-B4F72D9B5117}" srcOrd="6" destOrd="0" presId="urn:microsoft.com/office/officeart/2018/2/layout/IconVerticalSolidList"/>
    <dgm:cxn modelId="{360BE6FD-AF05-4058-A5B8-C08767978956}" type="presParOf" srcId="{1CC3B69E-2F16-4945-BAF6-B4F72D9B5117}" destId="{A4964F90-15B0-4C66-9974-6D52CC449A7D}" srcOrd="0" destOrd="0" presId="urn:microsoft.com/office/officeart/2018/2/layout/IconVerticalSolidList"/>
    <dgm:cxn modelId="{EF27F3E0-18D6-45B0-852A-77CDB14A854F}" type="presParOf" srcId="{1CC3B69E-2F16-4945-BAF6-B4F72D9B5117}" destId="{92C3D49A-681A-4E85-982E-296555DE455F}" srcOrd="1" destOrd="0" presId="urn:microsoft.com/office/officeart/2018/2/layout/IconVerticalSolidList"/>
    <dgm:cxn modelId="{A938E81A-9143-45D0-8107-62A6CDD427D2}" type="presParOf" srcId="{1CC3B69E-2F16-4945-BAF6-B4F72D9B5117}" destId="{B081B37D-49BB-4271-86A6-D7905BBBC451}" srcOrd="2" destOrd="0" presId="urn:microsoft.com/office/officeart/2018/2/layout/IconVerticalSolidList"/>
    <dgm:cxn modelId="{360A2A42-3158-4956-B198-F881F1756805}" type="presParOf" srcId="{1CC3B69E-2F16-4945-BAF6-B4F72D9B5117}" destId="{B8181E2B-BADE-4D1F-AA9A-0EF6B7774B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4DEE0-BC6E-4BF9-A6F4-6D418F3EB8D6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53D2FE-9610-42AA-B28A-E0018845A63F}">
      <dgm:prSet/>
      <dgm:spPr/>
      <dgm:t>
        <a:bodyPr/>
        <a:lstStyle/>
        <a:p>
          <a:r>
            <a:rPr lang="en-GB"/>
            <a:t>External sovereign debt contraction requirements</a:t>
          </a:r>
          <a:endParaRPr lang="en-US"/>
        </a:p>
      </dgm:t>
    </dgm:pt>
    <dgm:pt modelId="{A8B313B1-679B-4A51-BFC4-2BAA0EFA5263}" type="parTrans" cxnId="{AB6CD2B3-D4AD-46E9-BDA2-F0D9FD568835}">
      <dgm:prSet/>
      <dgm:spPr/>
      <dgm:t>
        <a:bodyPr/>
        <a:lstStyle/>
        <a:p>
          <a:endParaRPr lang="en-US"/>
        </a:p>
      </dgm:t>
    </dgm:pt>
    <dgm:pt modelId="{843DE578-B93F-48EB-B7A4-849A3229C267}" type="sibTrans" cxnId="{AB6CD2B3-D4AD-46E9-BDA2-F0D9FD568835}">
      <dgm:prSet/>
      <dgm:spPr/>
      <dgm:t>
        <a:bodyPr/>
        <a:lstStyle/>
        <a:p>
          <a:endParaRPr lang="en-US"/>
        </a:p>
      </dgm:t>
    </dgm:pt>
    <dgm:pt modelId="{82BC4FC5-EB22-4033-A311-2E097CEE3EC5}">
      <dgm:prSet/>
      <dgm:spPr/>
      <dgm:t>
        <a:bodyPr/>
        <a:lstStyle/>
        <a:p>
          <a:r>
            <a:rPr lang="en-GB"/>
            <a:t>Authorisation of HoPR mandatory with two exceptions</a:t>
          </a:r>
          <a:endParaRPr lang="en-US"/>
        </a:p>
      </dgm:t>
    </dgm:pt>
    <dgm:pt modelId="{431A9FEB-278D-4F0C-B231-BC82A1421617}" type="parTrans" cxnId="{C4996BB5-37E9-4616-A52A-4E91B3226CF5}">
      <dgm:prSet/>
      <dgm:spPr/>
      <dgm:t>
        <a:bodyPr/>
        <a:lstStyle/>
        <a:p>
          <a:endParaRPr lang="en-US"/>
        </a:p>
      </dgm:t>
    </dgm:pt>
    <dgm:pt modelId="{19F5E89D-C99C-4651-975F-7B722943ED2B}" type="sibTrans" cxnId="{C4996BB5-37E9-4616-A52A-4E91B3226CF5}">
      <dgm:prSet/>
      <dgm:spPr/>
      <dgm:t>
        <a:bodyPr/>
        <a:lstStyle/>
        <a:p>
          <a:endParaRPr lang="en-US"/>
        </a:p>
      </dgm:t>
    </dgm:pt>
    <dgm:pt modelId="{E5E3DF8A-6C03-495A-86DE-B397B1347D63}">
      <dgm:prSet/>
      <dgm:spPr/>
      <dgm:t>
        <a:bodyPr/>
        <a:lstStyle/>
        <a:p>
          <a:r>
            <a:rPr lang="en-GB"/>
            <a:t>Borrowing for repayment, conversion, redemption and consolidation of loans.</a:t>
          </a:r>
          <a:endParaRPr lang="en-US"/>
        </a:p>
      </dgm:t>
    </dgm:pt>
    <dgm:pt modelId="{856307CC-5630-41A5-A170-D66D8B9F4076}" type="parTrans" cxnId="{B8357E1F-841F-4CC0-81C4-3CC901CE61D7}">
      <dgm:prSet/>
      <dgm:spPr/>
      <dgm:t>
        <a:bodyPr/>
        <a:lstStyle/>
        <a:p>
          <a:endParaRPr lang="en-US"/>
        </a:p>
      </dgm:t>
    </dgm:pt>
    <dgm:pt modelId="{D6CFD2A2-3E5A-4C81-9E90-2A3F66DF3FE3}" type="sibTrans" cxnId="{B8357E1F-841F-4CC0-81C4-3CC901CE61D7}">
      <dgm:prSet/>
      <dgm:spPr/>
      <dgm:t>
        <a:bodyPr/>
        <a:lstStyle/>
        <a:p>
          <a:endParaRPr lang="en-US"/>
        </a:p>
      </dgm:t>
    </dgm:pt>
    <dgm:pt modelId="{A0EA1754-4BC9-463D-8D2A-D8D2B3509DBB}">
      <dgm:prSet/>
      <dgm:spPr/>
      <dgm:t>
        <a:bodyPr/>
        <a:lstStyle/>
        <a:p>
          <a:r>
            <a:rPr lang="en-GB"/>
            <a:t>Loan for the management of consolidated funds.</a:t>
          </a:r>
          <a:endParaRPr lang="en-US"/>
        </a:p>
      </dgm:t>
    </dgm:pt>
    <dgm:pt modelId="{24BA9F47-D373-4E15-A300-3F0BDB412EDB}" type="parTrans" cxnId="{8194D1D3-629D-41EB-BA45-B6C963A1EE76}">
      <dgm:prSet/>
      <dgm:spPr/>
      <dgm:t>
        <a:bodyPr/>
        <a:lstStyle/>
        <a:p>
          <a:endParaRPr lang="en-US"/>
        </a:p>
      </dgm:t>
    </dgm:pt>
    <dgm:pt modelId="{F9C8D547-77D3-4BB5-B2BF-CCB9D429B067}" type="sibTrans" cxnId="{8194D1D3-629D-41EB-BA45-B6C963A1EE76}">
      <dgm:prSet/>
      <dgm:spPr/>
      <dgm:t>
        <a:bodyPr/>
        <a:lstStyle/>
        <a:p>
          <a:endParaRPr lang="en-US"/>
        </a:p>
      </dgm:t>
    </dgm:pt>
    <dgm:pt modelId="{046B5132-0731-45D3-B4C2-3672F5499EA8}">
      <dgm:prSet/>
      <dgm:spPr/>
      <dgm:t>
        <a:bodyPr/>
        <a:lstStyle/>
        <a:p>
          <a:r>
            <a:rPr lang="en-GB"/>
            <a:t>MoF to prepare annual and medium-term external borrowing requirements and debt repayment plans and incorporate them in the Medium Term Fiscal Framework.</a:t>
          </a:r>
          <a:endParaRPr lang="en-US"/>
        </a:p>
      </dgm:t>
    </dgm:pt>
    <dgm:pt modelId="{A652BF1A-A600-4ED6-B25F-96E5404AC81D}" type="parTrans" cxnId="{E32C9433-E7D3-4367-A044-68B13494746A}">
      <dgm:prSet/>
      <dgm:spPr/>
      <dgm:t>
        <a:bodyPr/>
        <a:lstStyle/>
        <a:p>
          <a:endParaRPr lang="en-US"/>
        </a:p>
      </dgm:t>
    </dgm:pt>
    <dgm:pt modelId="{3F7F4793-9815-468B-B492-E7D56AD8286B}" type="sibTrans" cxnId="{E32C9433-E7D3-4367-A044-68B13494746A}">
      <dgm:prSet/>
      <dgm:spPr/>
      <dgm:t>
        <a:bodyPr/>
        <a:lstStyle/>
        <a:p>
          <a:endParaRPr lang="en-US"/>
        </a:p>
      </dgm:t>
    </dgm:pt>
    <dgm:pt modelId="{587953AC-7473-4CB0-82D4-F43990484B75}">
      <dgm:prSet/>
      <dgm:spPr/>
      <dgm:t>
        <a:bodyPr/>
        <a:lstStyle/>
        <a:p>
          <a:r>
            <a:rPr lang="en-GB" dirty="0"/>
            <a:t>Requirements from public enterprises with external </a:t>
          </a:r>
          <a:r>
            <a:rPr lang="en-GB"/>
            <a:t>borrowing requests</a:t>
          </a:r>
          <a:endParaRPr lang="en-US" dirty="0"/>
        </a:p>
      </dgm:t>
    </dgm:pt>
    <dgm:pt modelId="{2CBC92D9-3269-4EA4-909F-46B8AB73BB68}" type="parTrans" cxnId="{57E683BB-F0B4-431F-8BBE-3702C64072A6}">
      <dgm:prSet/>
      <dgm:spPr/>
      <dgm:t>
        <a:bodyPr/>
        <a:lstStyle/>
        <a:p>
          <a:endParaRPr lang="en-US"/>
        </a:p>
      </dgm:t>
    </dgm:pt>
    <dgm:pt modelId="{B0E30F36-003D-4C03-BDD2-7F82225A713A}" type="sibTrans" cxnId="{57E683BB-F0B4-431F-8BBE-3702C64072A6}">
      <dgm:prSet/>
      <dgm:spPr/>
      <dgm:t>
        <a:bodyPr/>
        <a:lstStyle/>
        <a:p>
          <a:endParaRPr lang="en-US"/>
        </a:p>
      </dgm:t>
    </dgm:pt>
    <dgm:pt modelId="{77AF711F-FA66-41CD-B7B4-9F8053062347}">
      <dgm:prSet/>
      <dgm:spPr/>
      <dgm:t>
        <a:bodyPr/>
        <a:lstStyle/>
        <a:p>
          <a:r>
            <a:rPr lang="en-GB"/>
            <a:t>Feasibility study and financial statement</a:t>
          </a:r>
          <a:endParaRPr lang="en-US"/>
        </a:p>
      </dgm:t>
    </dgm:pt>
    <dgm:pt modelId="{E1B16F64-F8FD-469A-A7A0-3F87473C2122}" type="parTrans" cxnId="{759A927A-7DA6-4B0C-9EB4-53B72F0B2345}">
      <dgm:prSet/>
      <dgm:spPr/>
      <dgm:t>
        <a:bodyPr/>
        <a:lstStyle/>
        <a:p>
          <a:endParaRPr lang="en-US"/>
        </a:p>
      </dgm:t>
    </dgm:pt>
    <dgm:pt modelId="{9F22B47B-1566-48BB-8525-10D28A7A67B0}" type="sibTrans" cxnId="{759A927A-7DA6-4B0C-9EB4-53B72F0B2345}">
      <dgm:prSet/>
      <dgm:spPr/>
      <dgm:t>
        <a:bodyPr/>
        <a:lstStyle/>
        <a:p>
          <a:endParaRPr lang="en-US"/>
        </a:p>
      </dgm:t>
    </dgm:pt>
    <dgm:pt modelId="{F8F1FFC6-B2F2-41D0-8E9B-E41747F02357}">
      <dgm:prSet/>
      <dgm:spPr/>
      <dgm:t>
        <a:bodyPr/>
        <a:lstStyle/>
        <a:p>
          <a:r>
            <a:rPr lang="en-GB"/>
            <a:t>MoF negotiates and Minister signs the contract unless authorised otherwise.</a:t>
          </a:r>
          <a:endParaRPr lang="en-US"/>
        </a:p>
      </dgm:t>
    </dgm:pt>
    <dgm:pt modelId="{A2012412-DBC7-4D5A-960A-10240A6E2FA1}" type="parTrans" cxnId="{EF8040D4-F03D-4538-BCD3-093549CF6A82}">
      <dgm:prSet/>
      <dgm:spPr/>
      <dgm:t>
        <a:bodyPr/>
        <a:lstStyle/>
        <a:p>
          <a:endParaRPr lang="en-US"/>
        </a:p>
      </dgm:t>
    </dgm:pt>
    <dgm:pt modelId="{FF89D39C-C298-40CF-98EC-FF115F5E0683}" type="sibTrans" cxnId="{EF8040D4-F03D-4538-BCD3-093549CF6A82}">
      <dgm:prSet/>
      <dgm:spPr/>
      <dgm:t>
        <a:bodyPr/>
        <a:lstStyle/>
        <a:p>
          <a:endParaRPr lang="en-US"/>
        </a:p>
      </dgm:t>
    </dgm:pt>
    <dgm:pt modelId="{6A35E331-2F34-48F2-B988-15736F5551B5}" type="pres">
      <dgm:prSet presAssocID="{BCD4DEE0-BC6E-4BF9-A6F4-6D418F3EB8D6}" presName="Name0" presStyleCnt="0">
        <dgm:presLayoutVars>
          <dgm:dir/>
          <dgm:animLvl val="lvl"/>
          <dgm:resizeHandles val="exact"/>
        </dgm:presLayoutVars>
      </dgm:prSet>
      <dgm:spPr/>
    </dgm:pt>
    <dgm:pt modelId="{E05FD3CC-5EDA-4A12-A51E-1AB51AE4ADCB}" type="pres">
      <dgm:prSet presAssocID="{BE53D2FE-9610-42AA-B28A-E0018845A63F}" presName="linNode" presStyleCnt="0"/>
      <dgm:spPr/>
    </dgm:pt>
    <dgm:pt modelId="{D6663771-D70E-4219-947A-00331D76C93A}" type="pres">
      <dgm:prSet presAssocID="{BE53D2FE-9610-42AA-B28A-E0018845A63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4BCE8A9-0DB2-4C59-8C35-E39C13DFECC3}" type="pres">
      <dgm:prSet presAssocID="{BE53D2FE-9610-42AA-B28A-E0018845A63F}" presName="descendantText" presStyleLbl="alignAccFollowNode1" presStyleIdx="0" presStyleCnt="2">
        <dgm:presLayoutVars>
          <dgm:bulletEnabled val="1"/>
        </dgm:presLayoutVars>
      </dgm:prSet>
      <dgm:spPr/>
    </dgm:pt>
    <dgm:pt modelId="{4039A8CA-7D60-4FC4-85A8-2B2F7833E39A}" type="pres">
      <dgm:prSet presAssocID="{843DE578-B93F-48EB-B7A4-849A3229C267}" presName="sp" presStyleCnt="0"/>
      <dgm:spPr/>
    </dgm:pt>
    <dgm:pt modelId="{8FE19D2D-C960-49A1-A465-5DE19B437C9E}" type="pres">
      <dgm:prSet presAssocID="{587953AC-7473-4CB0-82D4-F43990484B75}" presName="linNode" presStyleCnt="0"/>
      <dgm:spPr/>
    </dgm:pt>
    <dgm:pt modelId="{4983A37A-96AC-4702-9319-8B0629FFA206}" type="pres">
      <dgm:prSet presAssocID="{587953AC-7473-4CB0-82D4-F43990484B7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B22351B-50FB-4F85-9320-2181FAF8171B}" type="pres">
      <dgm:prSet presAssocID="{587953AC-7473-4CB0-82D4-F43990484B7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8A8E412-3C7F-4648-ADED-5440DB12133A}" type="presOf" srcId="{A0EA1754-4BC9-463D-8D2A-D8D2B3509DBB}" destId="{44BCE8A9-0DB2-4C59-8C35-E39C13DFECC3}" srcOrd="0" destOrd="2" presId="urn:microsoft.com/office/officeart/2005/8/layout/vList5"/>
    <dgm:cxn modelId="{B8357E1F-841F-4CC0-81C4-3CC901CE61D7}" srcId="{82BC4FC5-EB22-4033-A311-2E097CEE3EC5}" destId="{E5E3DF8A-6C03-495A-86DE-B397B1347D63}" srcOrd="0" destOrd="0" parTransId="{856307CC-5630-41A5-A170-D66D8B9F4076}" sibTransId="{D6CFD2A2-3E5A-4C81-9E90-2A3F66DF3FE3}"/>
    <dgm:cxn modelId="{E32C9433-E7D3-4367-A044-68B13494746A}" srcId="{BE53D2FE-9610-42AA-B28A-E0018845A63F}" destId="{046B5132-0731-45D3-B4C2-3672F5499EA8}" srcOrd="1" destOrd="0" parTransId="{A652BF1A-A600-4ED6-B25F-96E5404AC81D}" sibTransId="{3F7F4793-9815-468B-B492-E7D56AD8286B}"/>
    <dgm:cxn modelId="{90BAA639-15D2-47A0-AECD-F9ED2930BD34}" type="presOf" srcId="{82BC4FC5-EB22-4033-A311-2E097CEE3EC5}" destId="{44BCE8A9-0DB2-4C59-8C35-E39C13DFECC3}" srcOrd="0" destOrd="0" presId="urn:microsoft.com/office/officeart/2005/8/layout/vList5"/>
    <dgm:cxn modelId="{759A927A-7DA6-4B0C-9EB4-53B72F0B2345}" srcId="{587953AC-7473-4CB0-82D4-F43990484B75}" destId="{77AF711F-FA66-41CD-B7B4-9F8053062347}" srcOrd="0" destOrd="0" parTransId="{E1B16F64-F8FD-469A-A7A0-3F87473C2122}" sibTransId="{9F22B47B-1566-48BB-8525-10D28A7A67B0}"/>
    <dgm:cxn modelId="{BD14CC7F-A55D-4728-A2B3-66DD9F8CABF2}" type="presOf" srcId="{BE53D2FE-9610-42AA-B28A-E0018845A63F}" destId="{D6663771-D70E-4219-947A-00331D76C93A}" srcOrd="0" destOrd="0" presId="urn:microsoft.com/office/officeart/2005/8/layout/vList5"/>
    <dgm:cxn modelId="{3C2A6DA3-9DF5-42B6-B327-4E95C7913983}" type="presOf" srcId="{F8F1FFC6-B2F2-41D0-8E9B-E41747F02357}" destId="{9B22351B-50FB-4F85-9320-2181FAF8171B}" srcOrd="0" destOrd="1" presId="urn:microsoft.com/office/officeart/2005/8/layout/vList5"/>
    <dgm:cxn modelId="{69AACBA9-1350-4717-A642-848A4E0BF964}" type="presOf" srcId="{BCD4DEE0-BC6E-4BF9-A6F4-6D418F3EB8D6}" destId="{6A35E331-2F34-48F2-B988-15736F5551B5}" srcOrd="0" destOrd="0" presId="urn:microsoft.com/office/officeart/2005/8/layout/vList5"/>
    <dgm:cxn modelId="{AB6CD2B3-D4AD-46E9-BDA2-F0D9FD568835}" srcId="{BCD4DEE0-BC6E-4BF9-A6F4-6D418F3EB8D6}" destId="{BE53D2FE-9610-42AA-B28A-E0018845A63F}" srcOrd="0" destOrd="0" parTransId="{A8B313B1-679B-4A51-BFC4-2BAA0EFA5263}" sibTransId="{843DE578-B93F-48EB-B7A4-849A3229C267}"/>
    <dgm:cxn modelId="{C4996BB5-37E9-4616-A52A-4E91B3226CF5}" srcId="{BE53D2FE-9610-42AA-B28A-E0018845A63F}" destId="{82BC4FC5-EB22-4033-A311-2E097CEE3EC5}" srcOrd="0" destOrd="0" parTransId="{431A9FEB-278D-4F0C-B231-BC82A1421617}" sibTransId="{19F5E89D-C99C-4651-975F-7B722943ED2B}"/>
    <dgm:cxn modelId="{57E683BB-F0B4-431F-8BBE-3702C64072A6}" srcId="{BCD4DEE0-BC6E-4BF9-A6F4-6D418F3EB8D6}" destId="{587953AC-7473-4CB0-82D4-F43990484B75}" srcOrd="1" destOrd="0" parTransId="{2CBC92D9-3269-4EA4-909F-46B8AB73BB68}" sibTransId="{B0E30F36-003D-4C03-BDD2-7F82225A713A}"/>
    <dgm:cxn modelId="{5C0F89C2-183F-47B4-8874-6D55CA0180A4}" type="presOf" srcId="{587953AC-7473-4CB0-82D4-F43990484B75}" destId="{4983A37A-96AC-4702-9319-8B0629FFA206}" srcOrd="0" destOrd="0" presId="urn:microsoft.com/office/officeart/2005/8/layout/vList5"/>
    <dgm:cxn modelId="{434490C6-195D-4CBC-8008-DD714E77A714}" type="presOf" srcId="{77AF711F-FA66-41CD-B7B4-9F8053062347}" destId="{9B22351B-50FB-4F85-9320-2181FAF8171B}" srcOrd="0" destOrd="0" presId="urn:microsoft.com/office/officeart/2005/8/layout/vList5"/>
    <dgm:cxn modelId="{8194D1D3-629D-41EB-BA45-B6C963A1EE76}" srcId="{82BC4FC5-EB22-4033-A311-2E097CEE3EC5}" destId="{A0EA1754-4BC9-463D-8D2A-D8D2B3509DBB}" srcOrd="1" destOrd="0" parTransId="{24BA9F47-D373-4E15-A300-3F0BDB412EDB}" sibTransId="{F9C8D547-77D3-4BB5-B2BF-CCB9D429B067}"/>
    <dgm:cxn modelId="{EF8040D4-F03D-4538-BCD3-093549CF6A82}" srcId="{587953AC-7473-4CB0-82D4-F43990484B75}" destId="{F8F1FFC6-B2F2-41D0-8E9B-E41747F02357}" srcOrd="1" destOrd="0" parTransId="{A2012412-DBC7-4D5A-960A-10240A6E2FA1}" sibTransId="{FF89D39C-C298-40CF-98EC-FF115F5E0683}"/>
    <dgm:cxn modelId="{B4A51BD8-931B-43B1-8A41-8FF2C487B89D}" type="presOf" srcId="{E5E3DF8A-6C03-495A-86DE-B397B1347D63}" destId="{44BCE8A9-0DB2-4C59-8C35-E39C13DFECC3}" srcOrd="0" destOrd="1" presId="urn:microsoft.com/office/officeart/2005/8/layout/vList5"/>
    <dgm:cxn modelId="{6BFA00E7-98BE-479C-B4CF-97DCE44CFF6C}" type="presOf" srcId="{046B5132-0731-45D3-B4C2-3672F5499EA8}" destId="{44BCE8A9-0DB2-4C59-8C35-E39C13DFECC3}" srcOrd="0" destOrd="3" presId="urn:microsoft.com/office/officeart/2005/8/layout/vList5"/>
    <dgm:cxn modelId="{56C8BAD2-616D-406A-A5A8-0BFF5E00298C}" type="presParOf" srcId="{6A35E331-2F34-48F2-B988-15736F5551B5}" destId="{E05FD3CC-5EDA-4A12-A51E-1AB51AE4ADCB}" srcOrd="0" destOrd="0" presId="urn:microsoft.com/office/officeart/2005/8/layout/vList5"/>
    <dgm:cxn modelId="{253BD664-F7C1-4851-8F2B-AB1BC95B6345}" type="presParOf" srcId="{E05FD3CC-5EDA-4A12-A51E-1AB51AE4ADCB}" destId="{D6663771-D70E-4219-947A-00331D76C93A}" srcOrd="0" destOrd="0" presId="urn:microsoft.com/office/officeart/2005/8/layout/vList5"/>
    <dgm:cxn modelId="{062A692B-D06B-4779-9EE3-6EC201C7BED8}" type="presParOf" srcId="{E05FD3CC-5EDA-4A12-A51E-1AB51AE4ADCB}" destId="{44BCE8A9-0DB2-4C59-8C35-E39C13DFECC3}" srcOrd="1" destOrd="0" presId="urn:microsoft.com/office/officeart/2005/8/layout/vList5"/>
    <dgm:cxn modelId="{767EF003-334D-4C93-BBD0-2145DF047867}" type="presParOf" srcId="{6A35E331-2F34-48F2-B988-15736F5551B5}" destId="{4039A8CA-7D60-4FC4-85A8-2B2F7833E39A}" srcOrd="1" destOrd="0" presId="urn:microsoft.com/office/officeart/2005/8/layout/vList5"/>
    <dgm:cxn modelId="{A582458C-3059-4086-8022-ED141553FA27}" type="presParOf" srcId="{6A35E331-2F34-48F2-B988-15736F5551B5}" destId="{8FE19D2D-C960-49A1-A465-5DE19B437C9E}" srcOrd="2" destOrd="0" presId="urn:microsoft.com/office/officeart/2005/8/layout/vList5"/>
    <dgm:cxn modelId="{CFE36B94-0C98-4A0E-AF83-1FF05836A6B9}" type="presParOf" srcId="{8FE19D2D-C960-49A1-A465-5DE19B437C9E}" destId="{4983A37A-96AC-4702-9319-8B0629FFA206}" srcOrd="0" destOrd="0" presId="urn:microsoft.com/office/officeart/2005/8/layout/vList5"/>
    <dgm:cxn modelId="{71496D07-D776-43BE-8160-1C8818D78323}" type="presParOf" srcId="{8FE19D2D-C960-49A1-A465-5DE19B437C9E}" destId="{9B22351B-50FB-4F85-9320-2181FAF817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E917D2-B997-40EB-B2FF-31150864ECB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1FDBAC-2740-45C2-BBFE-00DA84085CD1}">
      <dgm:prSet phldrT="[Text]"/>
      <dgm:spPr/>
      <dgm:t>
        <a:bodyPr/>
        <a:lstStyle/>
        <a:p>
          <a:r>
            <a:rPr lang="en-GB" dirty="0"/>
            <a:t>MoF submits to the Council of Ministers copy of signed agreement, explanation of the provisions in Amharic, brief explanatory notes, draft ratification proclamation</a:t>
          </a:r>
        </a:p>
      </dgm:t>
    </dgm:pt>
    <dgm:pt modelId="{06D3D645-F2BB-4ABF-A1BB-D5D2DF897B73}" type="parTrans" cxnId="{A2DCCDBA-DB5A-4988-AA4F-43A8F77D65CF}">
      <dgm:prSet/>
      <dgm:spPr/>
      <dgm:t>
        <a:bodyPr/>
        <a:lstStyle/>
        <a:p>
          <a:endParaRPr lang="en-GB"/>
        </a:p>
      </dgm:t>
    </dgm:pt>
    <dgm:pt modelId="{A669BFC1-8F4D-4599-AF6E-D2127463DD92}" type="sibTrans" cxnId="{A2DCCDBA-DB5A-4988-AA4F-43A8F77D65CF}">
      <dgm:prSet/>
      <dgm:spPr/>
      <dgm:t>
        <a:bodyPr/>
        <a:lstStyle/>
        <a:p>
          <a:endParaRPr lang="en-GB"/>
        </a:p>
      </dgm:t>
    </dgm:pt>
    <dgm:pt modelId="{988B8C63-362D-4AAF-A049-DC40FC8AEE57}">
      <dgm:prSet phldrT="[Text]"/>
      <dgm:spPr/>
      <dgm:t>
        <a:bodyPr/>
        <a:lstStyle/>
        <a:p>
          <a:r>
            <a:rPr lang="en-GB" dirty="0"/>
            <a:t>Council of Ministers approves draft ratification proclamation and forwards to </a:t>
          </a:r>
          <a:r>
            <a:rPr lang="en-GB" dirty="0" err="1"/>
            <a:t>HoPR</a:t>
          </a:r>
          <a:r>
            <a:rPr lang="en-GB" dirty="0"/>
            <a:t> for ratification</a:t>
          </a:r>
        </a:p>
      </dgm:t>
    </dgm:pt>
    <dgm:pt modelId="{1E016417-AAA5-4F62-8F99-1EB35884A5EA}" type="parTrans" cxnId="{BAFD66E2-AFC2-46E3-B7F1-96C3C93A0003}">
      <dgm:prSet/>
      <dgm:spPr/>
      <dgm:t>
        <a:bodyPr/>
        <a:lstStyle/>
        <a:p>
          <a:endParaRPr lang="en-GB"/>
        </a:p>
      </dgm:t>
    </dgm:pt>
    <dgm:pt modelId="{8C797353-D034-4667-BA01-ADEEF574CB8C}" type="sibTrans" cxnId="{BAFD66E2-AFC2-46E3-B7F1-96C3C93A0003}">
      <dgm:prSet/>
      <dgm:spPr/>
      <dgm:t>
        <a:bodyPr/>
        <a:lstStyle/>
        <a:p>
          <a:endParaRPr lang="en-GB"/>
        </a:p>
      </dgm:t>
    </dgm:pt>
    <dgm:pt modelId="{002FB492-740C-4446-A15F-D1DCC1A76ABE}">
      <dgm:prSet phldrT="[Text]"/>
      <dgm:spPr/>
      <dgm:t>
        <a:bodyPr/>
        <a:lstStyle/>
        <a:p>
          <a:r>
            <a:rPr lang="en-GB" dirty="0" err="1"/>
            <a:t>HoPR</a:t>
          </a:r>
          <a:r>
            <a:rPr lang="en-GB" dirty="0"/>
            <a:t> promulgates ratification proclamation for the loan agreement.</a:t>
          </a:r>
        </a:p>
        <a:p>
          <a:r>
            <a:rPr lang="en-GB" dirty="0"/>
            <a:t>N.B: </a:t>
          </a:r>
          <a:r>
            <a:rPr lang="en-GB" dirty="0" err="1"/>
            <a:t>HoPR</a:t>
          </a:r>
          <a:r>
            <a:rPr lang="en-GB" dirty="0"/>
            <a:t> does not undertake thorough examination prior to approval.</a:t>
          </a:r>
        </a:p>
      </dgm:t>
    </dgm:pt>
    <dgm:pt modelId="{9A1D0D24-E72A-4F6F-8270-C23846EEDD55}" type="parTrans" cxnId="{B4883C3F-591D-41D2-B8B7-428C535FBE78}">
      <dgm:prSet/>
      <dgm:spPr/>
      <dgm:t>
        <a:bodyPr/>
        <a:lstStyle/>
        <a:p>
          <a:endParaRPr lang="en-GB"/>
        </a:p>
      </dgm:t>
    </dgm:pt>
    <dgm:pt modelId="{B9FB1808-0D5F-4114-8665-677DE909E763}" type="sibTrans" cxnId="{B4883C3F-591D-41D2-B8B7-428C535FBE78}">
      <dgm:prSet/>
      <dgm:spPr/>
      <dgm:t>
        <a:bodyPr/>
        <a:lstStyle/>
        <a:p>
          <a:endParaRPr lang="en-GB"/>
        </a:p>
      </dgm:t>
    </dgm:pt>
    <dgm:pt modelId="{E751B875-C2A9-46F7-817A-3664E9F9A85C}" type="pres">
      <dgm:prSet presAssocID="{31E917D2-B997-40EB-B2FF-31150864ECB7}" presName="rootnode" presStyleCnt="0">
        <dgm:presLayoutVars>
          <dgm:chMax/>
          <dgm:chPref/>
          <dgm:dir/>
          <dgm:animLvl val="lvl"/>
        </dgm:presLayoutVars>
      </dgm:prSet>
      <dgm:spPr/>
    </dgm:pt>
    <dgm:pt modelId="{BB945724-99ED-4030-ADB8-B5439B913B25}" type="pres">
      <dgm:prSet presAssocID="{AE1FDBAC-2740-45C2-BBFE-00DA84085CD1}" presName="composite" presStyleCnt="0"/>
      <dgm:spPr/>
    </dgm:pt>
    <dgm:pt modelId="{209488D5-E98D-4E2A-996B-63DAFFEAC572}" type="pres">
      <dgm:prSet presAssocID="{AE1FDBAC-2740-45C2-BBFE-00DA84085CD1}" presName="LShape" presStyleLbl="alignNode1" presStyleIdx="0" presStyleCnt="5"/>
      <dgm:spPr>
        <a:solidFill>
          <a:schemeClr val="accent2">
            <a:lumMod val="75000"/>
          </a:schemeClr>
        </a:solidFill>
      </dgm:spPr>
    </dgm:pt>
    <dgm:pt modelId="{0AC843AA-17CD-4BE0-99DC-06BC0D790B4B}" type="pres">
      <dgm:prSet presAssocID="{AE1FDBAC-2740-45C2-BBFE-00DA84085CD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C71210A-7215-4F8C-8839-721E50AA8851}" type="pres">
      <dgm:prSet presAssocID="{AE1FDBAC-2740-45C2-BBFE-00DA84085CD1}" presName="Triangle" presStyleLbl="alignNode1" presStyleIdx="1" presStyleCnt="5"/>
      <dgm:spPr>
        <a:solidFill>
          <a:schemeClr val="accent2">
            <a:lumMod val="75000"/>
          </a:schemeClr>
        </a:solidFill>
      </dgm:spPr>
    </dgm:pt>
    <dgm:pt modelId="{AD0A4236-67F6-470B-9272-2C94C095E5E0}" type="pres">
      <dgm:prSet presAssocID="{A669BFC1-8F4D-4599-AF6E-D2127463DD92}" presName="sibTrans" presStyleCnt="0"/>
      <dgm:spPr/>
    </dgm:pt>
    <dgm:pt modelId="{02272092-A0E9-40FF-98D9-A8099B3F4922}" type="pres">
      <dgm:prSet presAssocID="{A669BFC1-8F4D-4599-AF6E-D2127463DD92}" presName="space" presStyleCnt="0"/>
      <dgm:spPr/>
    </dgm:pt>
    <dgm:pt modelId="{180C83B4-8D68-42A4-BD1F-3E09288FAAD8}" type="pres">
      <dgm:prSet presAssocID="{988B8C63-362D-4AAF-A049-DC40FC8AEE57}" presName="composite" presStyleCnt="0"/>
      <dgm:spPr/>
    </dgm:pt>
    <dgm:pt modelId="{DDFF5AE0-26BB-4CE8-A07D-7D188FDA29FC}" type="pres">
      <dgm:prSet presAssocID="{988B8C63-362D-4AAF-A049-DC40FC8AEE57}" presName="LShape" presStyleLbl="alignNode1" presStyleIdx="2" presStyleCnt="5"/>
      <dgm:spPr>
        <a:solidFill>
          <a:schemeClr val="accent2">
            <a:lumMod val="75000"/>
          </a:schemeClr>
        </a:solidFill>
      </dgm:spPr>
    </dgm:pt>
    <dgm:pt modelId="{49D1CB39-3438-4CAF-8623-609ACFCEA4C4}" type="pres">
      <dgm:prSet presAssocID="{988B8C63-362D-4AAF-A049-DC40FC8AEE5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B7832EE-E18B-4672-85FD-00FBB9967EAB}" type="pres">
      <dgm:prSet presAssocID="{988B8C63-362D-4AAF-A049-DC40FC8AEE57}" presName="Triangle" presStyleLbl="alignNode1" presStyleIdx="3" presStyleCnt="5"/>
      <dgm:spPr>
        <a:solidFill>
          <a:schemeClr val="accent2">
            <a:lumMod val="75000"/>
          </a:schemeClr>
        </a:solidFill>
      </dgm:spPr>
    </dgm:pt>
    <dgm:pt modelId="{22793793-9A22-4778-A901-73311E9CB619}" type="pres">
      <dgm:prSet presAssocID="{8C797353-D034-4667-BA01-ADEEF574CB8C}" presName="sibTrans" presStyleCnt="0"/>
      <dgm:spPr/>
    </dgm:pt>
    <dgm:pt modelId="{A6EC6238-1572-4528-9D72-DB6C5D4C4A65}" type="pres">
      <dgm:prSet presAssocID="{8C797353-D034-4667-BA01-ADEEF574CB8C}" presName="space" presStyleCnt="0"/>
      <dgm:spPr/>
    </dgm:pt>
    <dgm:pt modelId="{107F9730-96B4-4027-A69E-F1F595675A93}" type="pres">
      <dgm:prSet presAssocID="{002FB492-740C-4446-A15F-D1DCC1A76ABE}" presName="composite" presStyleCnt="0"/>
      <dgm:spPr/>
    </dgm:pt>
    <dgm:pt modelId="{AB8962CC-CE94-4B28-993C-6FAC2CD8E669}" type="pres">
      <dgm:prSet presAssocID="{002FB492-740C-4446-A15F-D1DCC1A76ABE}" presName="LShape" presStyleLbl="alignNode1" presStyleIdx="4" presStyleCnt="5"/>
      <dgm:spPr>
        <a:solidFill>
          <a:schemeClr val="accent2">
            <a:lumMod val="75000"/>
          </a:schemeClr>
        </a:solidFill>
      </dgm:spPr>
    </dgm:pt>
    <dgm:pt modelId="{C77AA7FF-3027-4AE0-B279-C2C881FAF216}" type="pres">
      <dgm:prSet presAssocID="{002FB492-740C-4446-A15F-D1DCC1A76AB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4883C3F-591D-41D2-B8B7-428C535FBE78}" srcId="{31E917D2-B997-40EB-B2FF-31150864ECB7}" destId="{002FB492-740C-4446-A15F-D1DCC1A76ABE}" srcOrd="2" destOrd="0" parTransId="{9A1D0D24-E72A-4F6F-8270-C23846EEDD55}" sibTransId="{B9FB1808-0D5F-4114-8665-677DE909E763}"/>
    <dgm:cxn modelId="{75B4855F-6309-41B1-8EA4-75DF84AFF001}" type="presOf" srcId="{988B8C63-362D-4AAF-A049-DC40FC8AEE57}" destId="{49D1CB39-3438-4CAF-8623-609ACFCEA4C4}" srcOrd="0" destOrd="0" presId="urn:microsoft.com/office/officeart/2009/3/layout/StepUpProcess"/>
    <dgm:cxn modelId="{507FA07A-0360-4261-B7A9-11D14AEC5E7E}" type="presOf" srcId="{AE1FDBAC-2740-45C2-BBFE-00DA84085CD1}" destId="{0AC843AA-17CD-4BE0-99DC-06BC0D790B4B}" srcOrd="0" destOrd="0" presId="urn:microsoft.com/office/officeart/2009/3/layout/StepUpProcess"/>
    <dgm:cxn modelId="{49E85999-A8C0-434A-8CD7-50E1A14CCCF7}" type="presOf" srcId="{002FB492-740C-4446-A15F-D1DCC1A76ABE}" destId="{C77AA7FF-3027-4AE0-B279-C2C881FAF216}" srcOrd="0" destOrd="0" presId="urn:microsoft.com/office/officeart/2009/3/layout/StepUpProcess"/>
    <dgm:cxn modelId="{BB8265B3-7C76-441B-A8F9-22B679FB86D8}" type="presOf" srcId="{31E917D2-B997-40EB-B2FF-31150864ECB7}" destId="{E751B875-C2A9-46F7-817A-3664E9F9A85C}" srcOrd="0" destOrd="0" presId="urn:microsoft.com/office/officeart/2009/3/layout/StepUpProcess"/>
    <dgm:cxn modelId="{A2DCCDBA-DB5A-4988-AA4F-43A8F77D65CF}" srcId="{31E917D2-B997-40EB-B2FF-31150864ECB7}" destId="{AE1FDBAC-2740-45C2-BBFE-00DA84085CD1}" srcOrd="0" destOrd="0" parTransId="{06D3D645-F2BB-4ABF-A1BB-D5D2DF897B73}" sibTransId="{A669BFC1-8F4D-4599-AF6E-D2127463DD92}"/>
    <dgm:cxn modelId="{BAFD66E2-AFC2-46E3-B7F1-96C3C93A0003}" srcId="{31E917D2-B997-40EB-B2FF-31150864ECB7}" destId="{988B8C63-362D-4AAF-A049-DC40FC8AEE57}" srcOrd="1" destOrd="0" parTransId="{1E016417-AAA5-4F62-8F99-1EB35884A5EA}" sibTransId="{8C797353-D034-4667-BA01-ADEEF574CB8C}"/>
    <dgm:cxn modelId="{3470EF2E-4D2C-4849-8038-6E22595D1846}" type="presParOf" srcId="{E751B875-C2A9-46F7-817A-3664E9F9A85C}" destId="{BB945724-99ED-4030-ADB8-B5439B913B25}" srcOrd="0" destOrd="0" presId="urn:microsoft.com/office/officeart/2009/3/layout/StepUpProcess"/>
    <dgm:cxn modelId="{810040D6-8AB1-4FDF-8EB3-B210316B5515}" type="presParOf" srcId="{BB945724-99ED-4030-ADB8-B5439B913B25}" destId="{209488D5-E98D-4E2A-996B-63DAFFEAC572}" srcOrd="0" destOrd="0" presId="urn:microsoft.com/office/officeart/2009/3/layout/StepUpProcess"/>
    <dgm:cxn modelId="{E61B2B97-17F9-48F6-A251-02D605F31D9B}" type="presParOf" srcId="{BB945724-99ED-4030-ADB8-B5439B913B25}" destId="{0AC843AA-17CD-4BE0-99DC-06BC0D790B4B}" srcOrd="1" destOrd="0" presId="urn:microsoft.com/office/officeart/2009/3/layout/StepUpProcess"/>
    <dgm:cxn modelId="{143F4C3E-37A1-4AF3-BA04-1E3F3F8467ED}" type="presParOf" srcId="{BB945724-99ED-4030-ADB8-B5439B913B25}" destId="{6C71210A-7215-4F8C-8839-721E50AA8851}" srcOrd="2" destOrd="0" presId="urn:microsoft.com/office/officeart/2009/3/layout/StepUpProcess"/>
    <dgm:cxn modelId="{0D4716D0-D527-40E8-8E0B-3EA94149056D}" type="presParOf" srcId="{E751B875-C2A9-46F7-817A-3664E9F9A85C}" destId="{AD0A4236-67F6-470B-9272-2C94C095E5E0}" srcOrd="1" destOrd="0" presId="urn:microsoft.com/office/officeart/2009/3/layout/StepUpProcess"/>
    <dgm:cxn modelId="{8275D2AF-8FB2-44AF-9E3D-B5CA462E20CB}" type="presParOf" srcId="{AD0A4236-67F6-470B-9272-2C94C095E5E0}" destId="{02272092-A0E9-40FF-98D9-A8099B3F4922}" srcOrd="0" destOrd="0" presId="urn:microsoft.com/office/officeart/2009/3/layout/StepUpProcess"/>
    <dgm:cxn modelId="{B50BF480-90A7-488D-9993-617F4F7F87C6}" type="presParOf" srcId="{E751B875-C2A9-46F7-817A-3664E9F9A85C}" destId="{180C83B4-8D68-42A4-BD1F-3E09288FAAD8}" srcOrd="2" destOrd="0" presId="urn:microsoft.com/office/officeart/2009/3/layout/StepUpProcess"/>
    <dgm:cxn modelId="{E73C368D-5584-4BF6-846B-92944A55F182}" type="presParOf" srcId="{180C83B4-8D68-42A4-BD1F-3E09288FAAD8}" destId="{DDFF5AE0-26BB-4CE8-A07D-7D188FDA29FC}" srcOrd="0" destOrd="0" presId="urn:microsoft.com/office/officeart/2009/3/layout/StepUpProcess"/>
    <dgm:cxn modelId="{2E2E3E1F-1D7B-4BAB-A104-56950157E3ED}" type="presParOf" srcId="{180C83B4-8D68-42A4-BD1F-3E09288FAAD8}" destId="{49D1CB39-3438-4CAF-8623-609ACFCEA4C4}" srcOrd="1" destOrd="0" presId="urn:microsoft.com/office/officeart/2009/3/layout/StepUpProcess"/>
    <dgm:cxn modelId="{A79C5418-8272-4929-8BD4-BD745289817D}" type="presParOf" srcId="{180C83B4-8D68-42A4-BD1F-3E09288FAAD8}" destId="{6B7832EE-E18B-4672-85FD-00FBB9967EAB}" srcOrd="2" destOrd="0" presId="urn:microsoft.com/office/officeart/2009/3/layout/StepUpProcess"/>
    <dgm:cxn modelId="{1533062A-AD4F-4E98-9DE4-9273C94FD583}" type="presParOf" srcId="{E751B875-C2A9-46F7-817A-3664E9F9A85C}" destId="{22793793-9A22-4778-A901-73311E9CB619}" srcOrd="3" destOrd="0" presId="urn:microsoft.com/office/officeart/2009/3/layout/StepUpProcess"/>
    <dgm:cxn modelId="{EFB9FE07-0729-4551-8BB8-3F12EFD9360B}" type="presParOf" srcId="{22793793-9A22-4778-A901-73311E9CB619}" destId="{A6EC6238-1572-4528-9D72-DB6C5D4C4A65}" srcOrd="0" destOrd="0" presId="urn:microsoft.com/office/officeart/2009/3/layout/StepUpProcess"/>
    <dgm:cxn modelId="{36B67A1B-6656-402E-890A-8E6B82B9FAEC}" type="presParOf" srcId="{E751B875-C2A9-46F7-817A-3664E9F9A85C}" destId="{107F9730-96B4-4027-A69E-F1F595675A93}" srcOrd="4" destOrd="0" presId="urn:microsoft.com/office/officeart/2009/3/layout/StepUpProcess"/>
    <dgm:cxn modelId="{2FFF1525-174D-46AE-BDAE-32472C5CCE46}" type="presParOf" srcId="{107F9730-96B4-4027-A69E-F1F595675A93}" destId="{AB8962CC-CE94-4B28-993C-6FAC2CD8E669}" srcOrd="0" destOrd="0" presId="urn:microsoft.com/office/officeart/2009/3/layout/StepUpProcess"/>
    <dgm:cxn modelId="{8B28E7EF-022D-46F8-A740-CA6D175A49E1}" type="presParOf" srcId="{107F9730-96B4-4027-A69E-F1F595675A93}" destId="{C77AA7FF-3027-4AE0-B279-C2C881FAF21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0CB8DC-655C-409D-A105-EAA633A6F52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AF341-B88C-4C8C-A533-AD27CA04098A}">
      <dgm:prSet/>
      <dgm:spPr/>
      <dgm:t>
        <a:bodyPr/>
        <a:lstStyle/>
        <a:p>
          <a:r>
            <a:rPr lang="en-US"/>
            <a:t>Debt Management Directorate</a:t>
          </a:r>
        </a:p>
      </dgm:t>
    </dgm:pt>
    <dgm:pt modelId="{FDB02142-E85D-475E-B809-D19F78887CA7}" type="parTrans" cxnId="{E576ED2E-6661-45CA-B44E-0F1F19A2F66C}">
      <dgm:prSet/>
      <dgm:spPr/>
      <dgm:t>
        <a:bodyPr/>
        <a:lstStyle/>
        <a:p>
          <a:endParaRPr lang="en-US"/>
        </a:p>
      </dgm:t>
    </dgm:pt>
    <dgm:pt modelId="{9DBCC16D-8189-4362-91EF-97E39A04F703}" type="sibTrans" cxnId="{E576ED2E-6661-45CA-B44E-0F1F19A2F66C}">
      <dgm:prSet/>
      <dgm:spPr/>
      <dgm:t>
        <a:bodyPr/>
        <a:lstStyle/>
        <a:p>
          <a:endParaRPr lang="en-US"/>
        </a:p>
      </dgm:t>
    </dgm:pt>
    <dgm:pt modelId="{8427CE15-0EEB-4B2F-A4B0-1BDC21C2D3CA}">
      <dgm:prSet/>
      <dgm:spPr/>
      <dgm:t>
        <a:bodyPr/>
        <a:lstStyle/>
        <a:p>
          <a:r>
            <a:rPr lang="en-US"/>
            <a:t>Debt Management Strategy</a:t>
          </a:r>
        </a:p>
      </dgm:t>
    </dgm:pt>
    <dgm:pt modelId="{F1E1C147-1F89-4876-AA09-0895A18AADB1}" type="parTrans" cxnId="{7D7CFF1E-6134-4284-AA7C-FA53F6D0EDA3}">
      <dgm:prSet/>
      <dgm:spPr/>
      <dgm:t>
        <a:bodyPr/>
        <a:lstStyle/>
        <a:p>
          <a:endParaRPr lang="en-US"/>
        </a:p>
      </dgm:t>
    </dgm:pt>
    <dgm:pt modelId="{FF7D30C3-48A8-479A-96D3-FFDC7508F530}" type="sibTrans" cxnId="{7D7CFF1E-6134-4284-AA7C-FA53F6D0EDA3}">
      <dgm:prSet/>
      <dgm:spPr/>
      <dgm:t>
        <a:bodyPr/>
        <a:lstStyle/>
        <a:p>
          <a:endParaRPr lang="en-US"/>
        </a:p>
      </dgm:t>
    </dgm:pt>
    <dgm:pt modelId="{1716634E-F44B-4975-8998-E669C9F0C383}">
      <dgm:prSet/>
      <dgm:spPr/>
      <dgm:t>
        <a:bodyPr/>
        <a:lstStyle/>
        <a:p>
          <a:r>
            <a:rPr lang="en-US"/>
            <a:t>Debt Sustainability Analysis</a:t>
          </a:r>
        </a:p>
      </dgm:t>
    </dgm:pt>
    <dgm:pt modelId="{26847D1B-9882-4C90-B982-BA6E3B66ED5F}" type="parTrans" cxnId="{73CE1986-F0D4-4B35-BE24-34BF20332595}">
      <dgm:prSet/>
      <dgm:spPr/>
      <dgm:t>
        <a:bodyPr/>
        <a:lstStyle/>
        <a:p>
          <a:endParaRPr lang="en-US"/>
        </a:p>
      </dgm:t>
    </dgm:pt>
    <dgm:pt modelId="{8CB8D23C-00B5-448C-8692-635335C5DB9B}" type="sibTrans" cxnId="{73CE1986-F0D4-4B35-BE24-34BF20332595}">
      <dgm:prSet/>
      <dgm:spPr/>
      <dgm:t>
        <a:bodyPr/>
        <a:lstStyle/>
        <a:p>
          <a:endParaRPr lang="en-US"/>
        </a:p>
      </dgm:t>
    </dgm:pt>
    <dgm:pt modelId="{91EFF243-244F-49EA-A035-9FFC1ABB6622}">
      <dgm:prSet/>
      <dgm:spPr/>
      <dgm:t>
        <a:bodyPr/>
        <a:lstStyle/>
        <a:p>
          <a:r>
            <a:rPr lang="en-US"/>
            <a:t>PFM Reform Strategy</a:t>
          </a:r>
        </a:p>
      </dgm:t>
    </dgm:pt>
    <dgm:pt modelId="{7DEE74EE-024B-46D1-86BD-CE833FAE2249}" type="parTrans" cxnId="{5E25E906-EE21-4518-91FC-45A50D348397}">
      <dgm:prSet/>
      <dgm:spPr/>
      <dgm:t>
        <a:bodyPr/>
        <a:lstStyle/>
        <a:p>
          <a:endParaRPr lang="en-US"/>
        </a:p>
      </dgm:t>
    </dgm:pt>
    <dgm:pt modelId="{406171D1-9F6C-44C3-8441-3A7B7BFCCA8F}" type="sibTrans" cxnId="{5E25E906-EE21-4518-91FC-45A50D348397}">
      <dgm:prSet/>
      <dgm:spPr/>
      <dgm:t>
        <a:bodyPr/>
        <a:lstStyle/>
        <a:p>
          <a:endParaRPr lang="en-US"/>
        </a:p>
      </dgm:t>
    </dgm:pt>
    <dgm:pt modelId="{15BBF7D5-87D3-47EF-AAAB-4768906F9C93}">
      <dgm:prSet/>
      <dgm:spPr/>
      <dgm:t>
        <a:bodyPr/>
        <a:lstStyle/>
        <a:p>
          <a:r>
            <a:rPr lang="en-US"/>
            <a:t>Liability and Asset Management Corporation – SOE debt</a:t>
          </a:r>
        </a:p>
      </dgm:t>
    </dgm:pt>
    <dgm:pt modelId="{9B74E7F1-24E6-4B5C-B572-92E1B66A9081}" type="parTrans" cxnId="{B837EF10-F3E9-4A80-B103-879A9F21B7A7}">
      <dgm:prSet/>
      <dgm:spPr/>
      <dgm:t>
        <a:bodyPr/>
        <a:lstStyle/>
        <a:p>
          <a:endParaRPr lang="en-US"/>
        </a:p>
      </dgm:t>
    </dgm:pt>
    <dgm:pt modelId="{49B632E8-2062-4FAE-8DBC-73CAF1B5F1CF}" type="sibTrans" cxnId="{B837EF10-F3E9-4A80-B103-879A9F21B7A7}">
      <dgm:prSet/>
      <dgm:spPr/>
      <dgm:t>
        <a:bodyPr/>
        <a:lstStyle/>
        <a:p>
          <a:endParaRPr lang="en-US"/>
        </a:p>
      </dgm:t>
    </dgm:pt>
    <dgm:pt modelId="{005220BA-57B5-43E2-A448-273608860911}">
      <dgm:prSet/>
      <dgm:spPr/>
      <dgm:t>
        <a:bodyPr/>
        <a:lstStyle/>
        <a:p>
          <a:r>
            <a:rPr lang="en-US"/>
            <a:t>PPPs – SOE debt</a:t>
          </a:r>
        </a:p>
      </dgm:t>
    </dgm:pt>
    <dgm:pt modelId="{EB93CCFD-3A5D-4C67-AD78-7DAAD528BDC9}" type="parTrans" cxnId="{5931456A-F220-4CEB-947A-D7A01838DF56}">
      <dgm:prSet/>
      <dgm:spPr/>
      <dgm:t>
        <a:bodyPr/>
        <a:lstStyle/>
        <a:p>
          <a:endParaRPr lang="en-US"/>
        </a:p>
      </dgm:t>
    </dgm:pt>
    <dgm:pt modelId="{A8CC0053-16F0-4A6C-B83F-7E9BE33FA701}" type="sibTrans" cxnId="{5931456A-F220-4CEB-947A-D7A01838DF56}">
      <dgm:prSet/>
      <dgm:spPr/>
      <dgm:t>
        <a:bodyPr/>
        <a:lstStyle/>
        <a:p>
          <a:endParaRPr lang="en-US"/>
        </a:p>
      </dgm:t>
    </dgm:pt>
    <dgm:pt modelId="{6191B8CB-3293-4E2D-BB8C-079EF3DD89C0}" type="pres">
      <dgm:prSet presAssocID="{720CB8DC-655C-409D-A105-EAA633A6F526}" presName="root" presStyleCnt="0">
        <dgm:presLayoutVars>
          <dgm:dir/>
          <dgm:resizeHandles val="exact"/>
        </dgm:presLayoutVars>
      </dgm:prSet>
      <dgm:spPr/>
    </dgm:pt>
    <dgm:pt modelId="{1C394A71-92A6-446D-9ED2-D255DE758EF2}" type="pres">
      <dgm:prSet presAssocID="{D56AF341-B88C-4C8C-A533-AD27CA04098A}" presName="compNode" presStyleCnt="0"/>
      <dgm:spPr/>
    </dgm:pt>
    <dgm:pt modelId="{C806DCC9-3428-4DEC-A7D3-4B8F3A6291EB}" type="pres">
      <dgm:prSet presAssocID="{D56AF341-B88C-4C8C-A533-AD27CA04098A}" presName="bgRect" presStyleLbl="bgShp" presStyleIdx="0" presStyleCnt="6"/>
      <dgm:spPr/>
    </dgm:pt>
    <dgm:pt modelId="{F707ADD3-D78C-4D87-B399-0158D0224BC3}" type="pres">
      <dgm:prSet presAssocID="{D56AF341-B88C-4C8C-A533-AD27CA04098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7CAB8BE-D124-46AC-AE23-C54B534455EB}" type="pres">
      <dgm:prSet presAssocID="{D56AF341-B88C-4C8C-A533-AD27CA04098A}" presName="spaceRect" presStyleCnt="0"/>
      <dgm:spPr/>
    </dgm:pt>
    <dgm:pt modelId="{66317595-F54F-450F-9894-CA3A05150E3A}" type="pres">
      <dgm:prSet presAssocID="{D56AF341-B88C-4C8C-A533-AD27CA04098A}" presName="parTx" presStyleLbl="revTx" presStyleIdx="0" presStyleCnt="6">
        <dgm:presLayoutVars>
          <dgm:chMax val="0"/>
          <dgm:chPref val="0"/>
        </dgm:presLayoutVars>
      </dgm:prSet>
      <dgm:spPr/>
    </dgm:pt>
    <dgm:pt modelId="{FCA61625-67E6-47CD-826B-3C6311B34D27}" type="pres">
      <dgm:prSet presAssocID="{9DBCC16D-8189-4362-91EF-97E39A04F703}" presName="sibTrans" presStyleCnt="0"/>
      <dgm:spPr/>
    </dgm:pt>
    <dgm:pt modelId="{71664F1C-D81E-404F-880D-18A2B0349AB4}" type="pres">
      <dgm:prSet presAssocID="{8427CE15-0EEB-4B2F-A4B0-1BDC21C2D3CA}" presName="compNode" presStyleCnt="0"/>
      <dgm:spPr/>
    </dgm:pt>
    <dgm:pt modelId="{99E9F87B-A494-4865-88F0-5DFD0323E2B0}" type="pres">
      <dgm:prSet presAssocID="{8427CE15-0EEB-4B2F-A4B0-1BDC21C2D3CA}" presName="bgRect" presStyleLbl="bgShp" presStyleIdx="1" presStyleCnt="6"/>
      <dgm:spPr/>
    </dgm:pt>
    <dgm:pt modelId="{C9BBFE14-F904-479E-88D5-7DC79B8FF8AA}" type="pres">
      <dgm:prSet presAssocID="{8427CE15-0EEB-4B2F-A4B0-1BDC21C2D3C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487E3DD5-70CB-4A1F-810A-A3548DD63532}" type="pres">
      <dgm:prSet presAssocID="{8427CE15-0EEB-4B2F-A4B0-1BDC21C2D3CA}" presName="spaceRect" presStyleCnt="0"/>
      <dgm:spPr/>
    </dgm:pt>
    <dgm:pt modelId="{BF5DEB3C-8999-4962-BD49-A4CE66328334}" type="pres">
      <dgm:prSet presAssocID="{8427CE15-0EEB-4B2F-A4B0-1BDC21C2D3CA}" presName="parTx" presStyleLbl="revTx" presStyleIdx="1" presStyleCnt="6">
        <dgm:presLayoutVars>
          <dgm:chMax val="0"/>
          <dgm:chPref val="0"/>
        </dgm:presLayoutVars>
      </dgm:prSet>
      <dgm:spPr/>
    </dgm:pt>
    <dgm:pt modelId="{8A35BAE7-ECC4-4363-8314-99A1DC8D5B53}" type="pres">
      <dgm:prSet presAssocID="{FF7D30C3-48A8-479A-96D3-FFDC7508F530}" presName="sibTrans" presStyleCnt="0"/>
      <dgm:spPr/>
    </dgm:pt>
    <dgm:pt modelId="{999112F9-56F7-4082-B008-F8F883D720FE}" type="pres">
      <dgm:prSet presAssocID="{1716634E-F44B-4975-8998-E669C9F0C383}" presName="compNode" presStyleCnt="0"/>
      <dgm:spPr/>
    </dgm:pt>
    <dgm:pt modelId="{168683EB-0485-4526-9E7F-3DCEF3E698D4}" type="pres">
      <dgm:prSet presAssocID="{1716634E-F44B-4975-8998-E669C9F0C383}" presName="bgRect" presStyleLbl="bgShp" presStyleIdx="2" presStyleCnt="6"/>
      <dgm:spPr/>
    </dgm:pt>
    <dgm:pt modelId="{72CB1A49-7959-4F95-9B48-E79E3DF5014F}" type="pres">
      <dgm:prSet presAssocID="{1716634E-F44B-4975-8998-E669C9F0C38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D626E3E-CE98-4C33-A6E8-92DEC7F54361}" type="pres">
      <dgm:prSet presAssocID="{1716634E-F44B-4975-8998-E669C9F0C383}" presName="spaceRect" presStyleCnt="0"/>
      <dgm:spPr/>
    </dgm:pt>
    <dgm:pt modelId="{B280A8F3-0F1E-45F1-8D1B-4DACBD6627F8}" type="pres">
      <dgm:prSet presAssocID="{1716634E-F44B-4975-8998-E669C9F0C383}" presName="parTx" presStyleLbl="revTx" presStyleIdx="2" presStyleCnt="6">
        <dgm:presLayoutVars>
          <dgm:chMax val="0"/>
          <dgm:chPref val="0"/>
        </dgm:presLayoutVars>
      </dgm:prSet>
      <dgm:spPr/>
    </dgm:pt>
    <dgm:pt modelId="{E1AE5F6A-ED76-4847-9D81-34598CC276B9}" type="pres">
      <dgm:prSet presAssocID="{8CB8D23C-00B5-448C-8692-635335C5DB9B}" presName="sibTrans" presStyleCnt="0"/>
      <dgm:spPr/>
    </dgm:pt>
    <dgm:pt modelId="{384D622E-FB43-45A9-8293-996F89818428}" type="pres">
      <dgm:prSet presAssocID="{91EFF243-244F-49EA-A035-9FFC1ABB6622}" presName="compNode" presStyleCnt="0"/>
      <dgm:spPr/>
    </dgm:pt>
    <dgm:pt modelId="{4B363184-C5B0-404E-B3DB-91ADDE6FDF12}" type="pres">
      <dgm:prSet presAssocID="{91EFF243-244F-49EA-A035-9FFC1ABB6622}" presName="bgRect" presStyleLbl="bgShp" presStyleIdx="3" presStyleCnt="6"/>
      <dgm:spPr/>
    </dgm:pt>
    <dgm:pt modelId="{52F4AEA0-8A92-4B0D-A203-FADD42F8468E}" type="pres">
      <dgm:prSet presAssocID="{91EFF243-244F-49EA-A035-9FFC1ABB662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02495269-8CB4-4473-BB95-6588AAFCF680}" type="pres">
      <dgm:prSet presAssocID="{91EFF243-244F-49EA-A035-9FFC1ABB6622}" presName="spaceRect" presStyleCnt="0"/>
      <dgm:spPr/>
    </dgm:pt>
    <dgm:pt modelId="{FCC91D5D-1012-4A05-BF98-DF383F9FF343}" type="pres">
      <dgm:prSet presAssocID="{91EFF243-244F-49EA-A035-9FFC1ABB6622}" presName="parTx" presStyleLbl="revTx" presStyleIdx="3" presStyleCnt="6">
        <dgm:presLayoutVars>
          <dgm:chMax val="0"/>
          <dgm:chPref val="0"/>
        </dgm:presLayoutVars>
      </dgm:prSet>
      <dgm:spPr/>
    </dgm:pt>
    <dgm:pt modelId="{0038253F-83F4-4CD9-AFAD-6CA1FE281AD2}" type="pres">
      <dgm:prSet presAssocID="{406171D1-9F6C-44C3-8441-3A7B7BFCCA8F}" presName="sibTrans" presStyleCnt="0"/>
      <dgm:spPr/>
    </dgm:pt>
    <dgm:pt modelId="{0875DA7E-E560-4E4F-A2F5-0400FA3D6F49}" type="pres">
      <dgm:prSet presAssocID="{15BBF7D5-87D3-47EF-AAAB-4768906F9C93}" presName="compNode" presStyleCnt="0"/>
      <dgm:spPr/>
    </dgm:pt>
    <dgm:pt modelId="{5B767097-661E-4582-864C-CF28970F544C}" type="pres">
      <dgm:prSet presAssocID="{15BBF7D5-87D3-47EF-AAAB-4768906F9C93}" presName="bgRect" presStyleLbl="bgShp" presStyleIdx="4" presStyleCnt="6"/>
      <dgm:spPr/>
    </dgm:pt>
    <dgm:pt modelId="{ABB3B7E4-5657-43D4-86DA-521880A7B1BD}" type="pres">
      <dgm:prSet presAssocID="{15BBF7D5-87D3-47EF-AAAB-4768906F9C9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605893A-E4E3-415A-B9F1-3DCA6212608D}" type="pres">
      <dgm:prSet presAssocID="{15BBF7D5-87D3-47EF-AAAB-4768906F9C93}" presName="spaceRect" presStyleCnt="0"/>
      <dgm:spPr/>
    </dgm:pt>
    <dgm:pt modelId="{2C863903-7B35-4C04-921E-3A21990FF728}" type="pres">
      <dgm:prSet presAssocID="{15BBF7D5-87D3-47EF-AAAB-4768906F9C93}" presName="parTx" presStyleLbl="revTx" presStyleIdx="4" presStyleCnt="6">
        <dgm:presLayoutVars>
          <dgm:chMax val="0"/>
          <dgm:chPref val="0"/>
        </dgm:presLayoutVars>
      </dgm:prSet>
      <dgm:spPr/>
    </dgm:pt>
    <dgm:pt modelId="{B931F236-5684-4490-A1DA-79A67BBC3F5B}" type="pres">
      <dgm:prSet presAssocID="{49B632E8-2062-4FAE-8DBC-73CAF1B5F1CF}" presName="sibTrans" presStyleCnt="0"/>
      <dgm:spPr/>
    </dgm:pt>
    <dgm:pt modelId="{DD00839C-D167-42D3-A682-BA09EE268C39}" type="pres">
      <dgm:prSet presAssocID="{005220BA-57B5-43E2-A448-273608860911}" presName="compNode" presStyleCnt="0"/>
      <dgm:spPr/>
    </dgm:pt>
    <dgm:pt modelId="{4943600E-107E-49CC-BC64-2156542DAF87}" type="pres">
      <dgm:prSet presAssocID="{005220BA-57B5-43E2-A448-273608860911}" presName="bgRect" presStyleLbl="bgShp" presStyleIdx="5" presStyleCnt="6"/>
      <dgm:spPr/>
    </dgm:pt>
    <dgm:pt modelId="{406BE209-1939-46D6-8EEB-8194C2595B49}" type="pres">
      <dgm:prSet presAssocID="{005220BA-57B5-43E2-A448-27360886091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DE2C02A3-2066-4E28-ADA5-17C2463C2B20}" type="pres">
      <dgm:prSet presAssocID="{005220BA-57B5-43E2-A448-273608860911}" presName="spaceRect" presStyleCnt="0"/>
      <dgm:spPr/>
    </dgm:pt>
    <dgm:pt modelId="{F25804E2-FD71-4E49-A824-5682F2C53B77}" type="pres">
      <dgm:prSet presAssocID="{005220BA-57B5-43E2-A448-27360886091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E25E906-EE21-4518-91FC-45A50D348397}" srcId="{720CB8DC-655C-409D-A105-EAA633A6F526}" destId="{91EFF243-244F-49EA-A035-9FFC1ABB6622}" srcOrd="3" destOrd="0" parTransId="{7DEE74EE-024B-46D1-86BD-CE833FAE2249}" sibTransId="{406171D1-9F6C-44C3-8441-3A7B7BFCCA8F}"/>
    <dgm:cxn modelId="{273D2608-CE57-46DC-AD92-4B43A95FF334}" type="presOf" srcId="{15BBF7D5-87D3-47EF-AAAB-4768906F9C93}" destId="{2C863903-7B35-4C04-921E-3A21990FF728}" srcOrd="0" destOrd="0" presId="urn:microsoft.com/office/officeart/2018/2/layout/IconVerticalSolidList"/>
    <dgm:cxn modelId="{F6E5350F-5085-45C3-9AF6-FD70AFAE4E02}" type="presOf" srcId="{1716634E-F44B-4975-8998-E669C9F0C383}" destId="{B280A8F3-0F1E-45F1-8D1B-4DACBD6627F8}" srcOrd="0" destOrd="0" presId="urn:microsoft.com/office/officeart/2018/2/layout/IconVerticalSolidList"/>
    <dgm:cxn modelId="{B837EF10-F3E9-4A80-B103-879A9F21B7A7}" srcId="{720CB8DC-655C-409D-A105-EAA633A6F526}" destId="{15BBF7D5-87D3-47EF-AAAB-4768906F9C93}" srcOrd="4" destOrd="0" parTransId="{9B74E7F1-24E6-4B5C-B572-92E1B66A9081}" sibTransId="{49B632E8-2062-4FAE-8DBC-73CAF1B5F1CF}"/>
    <dgm:cxn modelId="{7D7CFF1E-6134-4284-AA7C-FA53F6D0EDA3}" srcId="{720CB8DC-655C-409D-A105-EAA633A6F526}" destId="{8427CE15-0EEB-4B2F-A4B0-1BDC21C2D3CA}" srcOrd="1" destOrd="0" parTransId="{F1E1C147-1F89-4876-AA09-0895A18AADB1}" sibTransId="{FF7D30C3-48A8-479A-96D3-FFDC7508F530}"/>
    <dgm:cxn modelId="{0711061F-DEAF-4294-9654-6A75165704C1}" type="presOf" srcId="{720CB8DC-655C-409D-A105-EAA633A6F526}" destId="{6191B8CB-3293-4E2D-BB8C-079EF3DD89C0}" srcOrd="0" destOrd="0" presId="urn:microsoft.com/office/officeart/2018/2/layout/IconVerticalSolidList"/>
    <dgm:cxn modelId="{E576ED2E-6661-45CA-B44E-0F1F19A2F66C}" srcId="{720CB8DC-655C-409D-A105-EAA633A6F526}" destId="{D56AF341-B88C-4C8C-A533-AD27CA04098A}" srcOrd="0" destOrd="0" parTransId="{FDB02142-E85D-475E-B809-D19F78887CA7}" sibTransId="{9DBCC16D-8189-4362-91EF-97E39A04F703}"/>
    <dgm:cxn modelId="{664CE537-A61B-4D6D-9363-EC018F4E1953}" type="presOf" srcId="{8427CE15-0EEB-4B2F-A4B0-1BDC21C2D3CA}" destId="{BF5DEB3C-8999-4962-BD49-A4CE66328334}" srcOrd="0" destOrd="0" presId="urn:microsoft.com/office/officeart/2018/2/layout/IconVerticalSolidList"/>
    <dgm:cxn modelId="{5931456A-F220-4CEB-947A-D7A01838DF56}" srcId="{720CB8DC-655C-409D-A105-EAA633A6F526}" destId="{005220BA-57B5-43E2-A448-273608860911}" srcOrd="5" destOrd="0" parTransId="{EB93CCFD-3A5D-4C67-AD78-7DAAD528BDC9}" sibTransId="{A8CC0053-16F0-4A6C-B83F-7E9BE33FA701}"/>
    <dgm:cxn modelId="{73CE1986-F0D4-4B35-BE24-34BF20332595}" srcId="{720CB8DC-655C-409D-A105-EAA633A6F526}" destId="{1716634E-F44B-4975-8998-E669C9F0C383}" srcOrd="2" destOrd="0" parTransId="{26847D1B-9882-4C90-B982-BA6E3B66ED5F}" sibTransId="{8CB8D23C-00B5-448C-8692-635335C5DB9B}"/>
    <dgm:cxn modelId="{DC8A379C-9ECE-4200-AEFE-8A79C745EBBE}" type="presOf" srcId="{91EFF243-244F-49EA-A035-9FFC1ABB6622}" destId="{FCC91D5D-1012-4A05-BF98-DF383F9FF343}" srcOrd="0" destOrd="0" presId="urn:microsoft.com/office/officeart/2018/2/layout/IconVerticalSolidList"/>
    <dgm:cxn modelId="{E0A122AA-9A91-4874-9B56-C24DA3248047}" type="presOf" srcId="{005220BA-57B5-43E2-A448-273608860911}" destId="{F25804E2-FD71-4E49-A824-5682F2C53B77}" srcOrd="0" destOrd="0" presId="urn:microsoft.com/office/officeart/2018/2/layout/IconVerticalSolidList"/>
    <dgm:cxn modelId="{2E7C3AB7-E3AD-4997-BE8C-2BE355F7E766}" type="presOf" srcId="{D56AF341-B88C-4C8C-A533-AD27CA04098A}" destId="{66317595-F54F-450F-9894-CA3A05150E3A}" srcOrd="0" destOrd="0" presId="urn:microsoft.com/office/officeart/2018/2/layout/IconVerticalSolidList"/>
    <dgm:cxn modelId="{A4A1A725-78B4-461C-B79E-7813AD81D16D}" type="presParOf" srcId="{6191B8CB-3293-4E2D-BB8C-079EF3DD89C0}" destId="{1C394A71-92A6-446D-9ED2-D255DE758EF2}" srcOrd="0" destOrd="0" presId="urn:microsoft.com/office/officeart/2018/2/layout/IconVerticalSolidList"/>
    <dgm:cxn modelId="{AB79F77F-27CF-446E-80A2-B7A41CB51F53}" type="presParOf" srcId="{1C394A71-92A6-446D-9ED2-D255DE758EF2}" destId="{C806DCC9-3428-4DEC-A7D3-4B8F3A6291EB}" srcOrd="0" destOrd="0" presId="urn:microsoft.com/office/officeart/2018/2/layout/IconVerticalSolidList"/>
    <dgm:cxn modelId="{1F3A0CFB-B929-45B1-A84E-412F3AD133D0}" type="presParOf" srcId="{1C394A71-92A6-446D-9ED2-D255DE758EF2}" destId="{F707ADD3-D78C-4D87-B399-0158D0224BC3}" srcOrd="1" destOrd="0" presId="urn:microsoft.com/office/officeart/2018/2/layout/IconVerticalSolidList"/>
    <dgm:cxn modelId="{B597AE3B-E022-41AA-BF19-66C825620803}" type="presParOf" srcId="{1C394A71-92A6-446D-9ED2-D255DE758EF2}" destId="{37CAB8BE-D124-46AC-AE23-C54B534455EB}" srcOrd="2" destOrd="0" presId="urn:microsoft.com/office/officeart/2018/2/layout/IconVerticalSolidList"/>
    <dgm:cxn modelId="{FD539B25-AC3A-452A-B3A4-B048C13CC6F1}" type="presParOf" srcId="{1C394A71-92A6-446D-9ED2-D255DE758EF2}" destId="{66317595-F54F-450F-9894-CA3A05150E3A}" srcOrd="3" destOrd="0" presId="urn:microsoft.com/office/officeart/2018/2/layout/IconVerticalSolidList"/>
    <dgm:cxn modelId="{C0113415-92DA-4FDB-9DBD-CEFFEDBA7D0A}" type="presParOf" srcId="{6191B8CB-3293-4E2D-BB8C-079EF3DD89C0}" destId="{FCA61625-67E6-47CD-826B-3C6311B34D27}" srcOrd="1" destOrd="0" presId="urn:microsoft.com/office/officeart/2018/2/layout/IconVerticalSolidList"/>
    <dgm:cxn modelId="{19F29FD7-6EF8-4CAF-B261-0B5935E5698A}" type="presParOf" srcId="{6191B8CB-3293-4E2D-BB8C-079EF3DD89C0}" destId="{71664F1C-D81E-404F-880D-18A2B0349AB4}" srcOrd="2" destOrd="0" presId="urn:microsoft.com/office/officeart/2018/2/layout/IconVerticalSolidList"/>
    <dgm:cxn modelId="{AFF5EC73-ECAA-423D-99DA-FD0C9CF2A1CE}" type="presParOf" srcId="{71664F1C-D81E-404F-880D-18A2B0349AB4}" destId="{99E9F87B-A494-4865-88F0-5DFD0323E2B0}" srcOrd="0" destOrd="0" presId="urn:microsoft.com/office/officeart/2018/2/layout/IconVerticalSolidList"/>
    <dgm:cxn modelId="{4789D037-9994-4087-B0ED-0F76E583064B}" type="presParOf" srcId="{71664F1C-D81E-404F-880D-18A2B0349AB4}" destId="{C9BBFE14-F904-479E-88D5-7DC79B8FF8AA}" srcOrd="1" destOrd="0" presId="urn:microsoft.com/office/officeart/2018/2/layout/IconVerticalSolidList"/>
    <dgm:cxn modelId="{9470D513-0979-4748-AA74-E8876CE6C222}" type="presParOf" srcId="{71664F1C-D81E-404F-880D-18A2B0349AB4}" destId="{487E3DD5-70CB-4A1F-810A-A3548DD63532}" srcOrd="2" destOrd="0" presId="urn:microsoft.com/office/officeart/2018/2/layout/IconVerticalSolidList"/>
    <dgm:cxn modelId="{F7C77716-C3DF-46C0-B7DA-9D24640F429D}" type="presParOf" srcId="{71664F1C-D81E-404F-880D-18A2B0349AB4}" destId="{BF5DEB3C-8999-4962-BD49-A4CE66328334}" srcOrd="3" destOrd="0" presId="urn:microsoft.com/office/officeart/2018/2/layout/IconVerticalSolidList"/>
    <dgm:cxn modelId="{A6670224-428C-460B-952F-27EBBC23B964}" type="presParOf" srcId="{6191B8CB-3293-4E2D-BB8C-079EF3DD89C0}" destId="{8A35BAE7-ECC4-4363-8314-99A1DC8D5B53}" srcOrd="3" destOrd="0" presId="urn:microsoft.com/office/officeart/2018/2/layout/IconVerticalSolidList"/>
    <dgm:cxn modelId="{3BD8D029-5EF4-4217-A31D-1EB89FE7D763}" type="presParOf" srcId="{6191B8CB-3293-4E2D-BB8C-079EF3DD89C0}" destId="{999112F9-56F7-4082-B008-F8F883D720FE}" srcOrd="4" destOrd="0" presId="urn:microsoft.com/office/officeart/2018/2/layout/IconVerticalSolidList"/>
    <dgm:cxn modelId="{BD501A77-B8D3-4C5E-84D9-20FE98F5F28A}" type="presParOf" srcId="{999112F9-56F7-4082-B008-F8F883D720FE}" destId="{168683EB-0485-4526-9E7F-3DCEF3E698D4}" srcOrd="0" destOrd="0" presId="urn:microsoft.com/office/officeart/2018/2/layout/IconVerticalSolidList"/>
    <dgm:cxn modelId="{6C0CEBAF-434A-429E-AC9D-B6EF4B085F94}" type="presParOf" srcId="{999112F9-56F7-4082-B008-F8F883D720FE}" destId="{72CB1A49-7959-4F95-9B48-E79E3DF5014F}" srcOrd="1" destOrd="0" presId="urn:microsoft.com/office/officeart/2018/2/layout/IconVerticalSolidList"/>
    <dgm:cxn modelId="{6ED51610-9F05-4280-A0B5-B22CC1A76840}" type="presParOf" srcId="{999112F9-56F7-4082-B008-F8F883D720FE}" destId="{7D626E3E-CE98-4C33-A6E8-92DEC7F54361}" srcOrd="2" destOrd="0" presId="urn:microsoft.com/office/officeart/2018/2/layout/IconVerticalSolidList"/>
    <dgm:cxn modelId="{511899AC-8530-46D6-9522-13DD56CF8E2D}" type="presParOf" srcId="{999112F9-56F7-4082-B008-F8F883D720FE}" destId="{B280A8F3-0F1E-45F1-8D1B-4DACBD6627F8}" srcOrd="3" destOrd="0" presId="urn:microsoft.com/office/officeart/2018/2/layout/IconVerticalSolidList"/>
    <dgm:cxn modelId="{F6E3DB09-AF1A-41AF-8DC3-0FA09B64F0EA}" type="presParOf" srcId="{6191B8CB-3293-4E2D-BB8C-079EF3DD89C0}" destId="{E1AE5F6A-ED76-4847-9D81-34598CC276B9}" srcOrd="5" destOrd="0" presId="urn:microsoft.com/office/officeart/2018/2/layout/IconVerticalSolidList"/>
    <dgm:cxn modelId="{D3B96700-8D75-466F-8C50-FA641EBE454A}" type="presParOf" srcId="{6191B8CB-3293-4E2D-BB8C-079EF3DD89C0}" destId="{384D622E-FB43-45A9-8293-996F89818428}" srcOrd="6" destOrd="0" presId="urn:microsoft.com/office/officeart/2018/2/layout/IconVerticalSolidList"/>
    <dgm:cxn modelId="{B2832EB2-4492-4F43-B475-9AF280BAB6D4}" type="presParOf" srcId="{384D622E-FB43-45A9-8293-996F89818428}" destId="{4B363184-C5B0-404E-B3DB-91ADDE6FDF12}" srcOrd="0" destOrd="0" presId="urn:microsoft.com/office/officeart/2018/2/layout/IconVerticalSolidList"/>
    <dgm:cxn modelId="{391EEE88-3839-4415-992A-51001D35EF2D}" type="presParOf" srcId="{384D622E-FB43-45A9-8293-996F89818428}" destId="{52F4AEA0-8A92-4B0D-A203-FADD42F8468E}" srcOrd="1" destOrd="0" presId="urn:microsoft.com/office/officeart/2018/2/layout/IconVerticalSolidList"/>
    <dgm:cxn modelId="{BDF1C588-2338-43F3-9CDC-0BEBF30534FA}" type="presParOf" srcId="{384D622E-FB43-45A9-8293-996F89818428}" destId="{02495269-8CB4-4473-BB95-6588AAFCF680}" srcOrd="2" destOrd="0" presId="urn:microsoft.com/office/officeart/2018/2/layout/IconVerticalSolidList"/>
    <dgm:cxn modelId="{DAFE7F2C-942E-4522-8424-0082B67F512D}" type="presParOf" srcId="{384D622E-FB43-45A9-8293-996F89818428}" destId="{FCC91D5D-1012-4A05-BF98-DF383F9FF343}" srcOrd="3" destOrd="0" presId="urn:microsoft.com/office/officeart/2018/2/layout/IconVerticalSolidList"/>
    <dgm:cxn modelId="{86A26EAF-C9A0-4C9F-AFAF-68C39135CA84}" type="presParOf" srcId="{6191B8CB-3293-4E2D-BB8C-079EF3DD89C0}" destId="{0038253F-83F4-4CD9-AFAD-6CA1FE281AD2}" srcOrd="7" destOrd="0" presId="urn:microsoft.com/office/officeart/2018/2/layout/IconVerticalSolidList"/>
    <dgm:cxn modelId="{B2DF69D8-6124-4C8D-8D0D-4B84957DA027}" type="presParOf" srcId="{6191B8CB-3293-4E2D-BB8C-079EF3DD89C0}" destId="{0875DA7E-E560-4E4F-A2F5-0400FA3D6F49}" srcOrd="8" destOrd="0" presId="urn:microsoft.com/office/officeart/2018/2/layout/IconVerticalSolidList"/>
    <dgm:cxn modelId="{8AE2313E-52C6-4493-B000-B6FB32B9E6EC}" type="presParOf" srcId="{0875DA7E-E560-4E4F-A2F5-0400FA3D6F49}" destId="{5B767097-661E-4582-864C-CF28970F544C}" srcOrd="0" destOrd="0" presId="urn:microsoft.com/office/officeart/2018/2/layout/IconVerticalSolidList"/>
    <dgm:cxn modelId="{476F99F6-B586-4A02-90C3-F015634E1C14}" type="presParOf" srcId="{0875DA7E-E560-4E4F-A2F5-0400FA3D6F49}" destId="{ABB3B7E4-5657-43D4-86DA-521880A7B1BD}" srcOrd="1" destOrd="0" presId="urn:microsoft.com/office/officeart/2018/2/layout/IconVerticalSolidList"/>
    <dgm:cxn modelId="{8AB2B22A-AAB3-4FCB-83FB-E9F460742FF4}" type="presParOf" srcId="{0875DA7E-E560-4E4F-A2F5-0400FA3D6F49}" destId="{D605893A-E4E3-415A-B9F1-3DCA6212608D}" srcOrd="2" destOrd="0" presId="urn:microsoft.com/office/officeart/2018/2/layout/IconVerticalSolidList"/>
    <dgm:cxn modelId="{F768D613-BB92-419D-8691-A13E262E5FA7}" type="presParOf" srcId="{0875DA7E-E560-4E4F-A2F5-0400FA3D6F49}" destId="{2C863903-7B35-4C04-921E-3A21990FF728}" srcOrd="3" destOrd="0" presId="urn:microsoft.com/office/officeart/2018/2/layout/IconVerticalSolidList"/>
    <dgm:cxn modelId="{BCF61151-5FBC-4056-BB3F-A7B157AE366A}" type="presParOf" srcId="{6191B8CB-3293-4E2D-BB8C-079EF3DD89C0}" destId="{B931F236-5684-4490-A1DA-79A67BBC3F5B}" srcOrd="9" destOrd="0" presId="urn:microsoft.com/office/officeart/2018/2/layout/IconVerticalSolidList"/>
    <dgm:cxn modelId="{C9064068-74BF-4AB6-B97B-669059FE2F98}" type="presParOf" srcId="{6191B8CB-3293-4E2D-BB8C-079EF3DD89C0}" destId="{DD00839C-D167-42D3-A682-BA09EE268C39}" srcOrd="10" destOrd="0" presId="urn:microsoft.com/office/officeart/2018/2/layout/IconVerticalSolidList"/>
    <dgm:cxn modelId="{B051C640-EAD4-41E8-8612-FE48CD0B5AD0}" type="presParOf" srcId="{DD00839C-D167-42D3-A682-BA09EE268C39}" destId="{4943600E-107E-49CC-BC64-2156542DAF87}" srcOrd="0" destOrd="0" presId="urn:microsoft.com/office/officeart/2018/2/layout/IconVerticalSolidList"/>
    <dgm:cxn modelId="{2A162E47-647D-4555-AF04-4B9F2B2A7A83}" type="presParOf" srcId="{DD00839C-D167-42D3-A682-BA09EE268C39}" destId="{406BE209-1939-46D6-8EEB-8194C2595B49}" srcOrd="1" destOrd="0" presId="urn:microsoft.com/office/officeart/2018/2/layout/IconVerticalSolidList"/>
    <dgm:cxn modelId="{CB440276-578A-49C2-A653-570C237009DD}" type="presParOf" srcId="{DD00839C-D167-42D3-A682-BA09EE268C39}" destId="{DE2C02A3-2066-4E28-ADA5-17C2463C2B20}" srcOrd="2" destOrd="0" presId="urn:microsoft.com/office/officeart/2018/2/layout/IconVerticalSolidList"/>
    <dgm:cxn modelId="{9D44F2CE-BC59-4F77-B166-F0930B823509}" type="presParOf" srcId="{DD00839C-D167-42D3-A682-BA09EE268C39}" destId="{F25804E2-FD71-4E49-A824-5682F2C53B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E608F8-834F-4E37-8E05-7993042F606E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BB8A4F-9009-43CD-B103-298644694B0E}">
      <dgm:prSet/>
      <dgm:spPr/>
      <dgm:t>
        <a:bodyPr/>
        <a:lstStyle/>
        <a:p>
          <a:r>
            <a:rPr lang="en-US"/>
            <a:t>No public participation requirement</a:t>
          </a:r>
        </a:p>
      </dgm:t>
    </dgm:pt>
    <dgm:pt modelId="{A654A16F-2B18-4AB9-8EEF-90B9F2016E63}" type="parTrans" cxnId="{53AEC5C3-5DD8-4509-B6E0-6E2917A89548}">
      <dgm:prSet/>
      <dgm:spPr/>
      <dgm:t>
        <a:bodyPr/>
        <a:lstStyle/>
        <a:p>
          <a:endParaRPr lang="en-US"/>
        </a:p>
      </dgm:t>
    </dgm:pt>
    <dgm:pt modelId="{BC458DE2-1AED-41E2-B248-C0160E3A2576}" type="sibTrans" cxnId="{53AEC5C3-5DD8-4509-B6E0-6E2917A89548}">
      <dgm:prSet/>
      <dgm:spPr/>
      <dgm:t>
        <a:bodyPr/>
        <a:lstStyle/>
        <a:p>
          <a:endParaRPr lang="en-US"/>
        </a:p>
      </dgm:t>
    </dgm:pt>
    <dgm:pt modelId="{83C812DA-F4BA-4D5C-97A4-00E171227093}">
      <dgm:prSet/>
      <dgm:spPr/>
      <dgm:t>
        <a:bodyPr/>
        <a:lstStyle/>
        <a:p>
          <a:r>
            <a:rPr lang="en-US"/>
            <a:t>No minimum non-negotiable terms and conditions</a:t>
          </a:r>
        </a:p>
      </dgm:t>
    </dgm:pt>
    <dgm:pt modelId="{0E9FD4A3-66A5-45EC-8CBB-51D6783CB79D}" type="parTrans" cxnId="{358884C6-D391-417E-A921-06A053038B53}">
      <dgm:prSet/>
      <dgm:spPr/>
      <dgm:t>
        <a:bodyPr/>
        <a:lstStyle/>
        <a:p>
          <a:endParaRPr lang="en-US"/>
        </a:p>
      </dgm:t>
    </dgm:pt>
    <dgm:pt modelId="{3CF10D40-1076-40DB-A2CB-1910C136AA97}" type="sibTrans" cxnId="{358884C6-D391-417E-A921-06A053038B53}">
      <dgm:prSet/>
      <dgm:spPr/>
      <dgm:t>
        <a:bodyPr/>
        <a:lstStyle/>
        <a:p>
          <a:endParaRPr lang="en-US"/>
        </a:p>
      </dgm:t>
    </dgm:pt>
    <dgm:pt modelId="{BC200DD0-9E48-4F32-8CF5-614BF8E7A67F}">
      <dgm:prSet/>
      <dgm:spPr/>
      <dgm:t>
        <a:bodyPr/>
        <a:lstStyle/>
        <a:p>
          <a:r>
            <a:rPr lang="en-US"/>
            <a:t>Mandatory dispute settlement mechanism not provided for</a:t>
          </a:r>
        </a:p>
      </dgm:t>
    </dgm:pt>
    <dgm:pt modelId="{40C0BE52-3205-4125-9D81-144D6F421109}" type="parTrans" cxnId="{EC76AB53-5783-4DBC-8BF3-2EF4A082EC4D}">
      <dgm:prSet/>
      <dgm:spPr/>
      <dgm:t>
        <a:bodyPr/>
        <a:lstStyle/>
        <a:p>
          <a:endParaRPr lang="en-US"/>
        </a:p>
      </dgm:t>
    </dgm:pt>
    <dgm:pt modelId="{4823C9F2-1045-447B-9BDB-27288F027091}" type="sibTrans" cxnId="{EC76AB53-5783-4DBC-8BF3-2EF4A082EC4D}">
      <dgm:prSet/>
      <dgm:spPr/>
      <dgm:t>
        <a:bodyPr/>
        <a:lstStyle/>
        <a:p>
          <a:endParaRPr lang="en-US"/>
        </a:p>
      </dgm:t>
    </dgm:pt>
    <dgm:pt modelId="{5DC868AD-E3B8-40CE-811F-4879E33D3DCB}">
      <dgm:prSet/>
      <dgm:spPr/>
      <dgm:t>
        <a:bodyPr/>
        <a:lstStyle/>
        <a:p>
          <a:r>
            <a:rPr lang="en-US"/>
            <a:t>Lack of a budget expenditure system</a:t>
          </a:r>
        </a:p>
      </dgm:t>
    </dgm:pt>
    <dgm:pt modelId="{0009B8AD-3B2E-42ED-BBD6-2AD65DC271B8}" type="parTrans" cxnId="{5E7F527D-38F3-4BB8-A7FB-C7534258CF22}">
      <dgm:prSet/>
      <dgm:spPr/>
      <dgm:t>
        <a:bodyPr/>
        <a:lstStyle/>
        <a:p>
          <a:endParaRPr lang="en-US"/>
        </a:p>
      </dgm:t>
    </dgm:pt>
    <dgm:pt modelId="{3DA39BDC-F0A2-47FA-859F-A5B2AC1CAB14}" type="sibTrans" cxnId="{5E7F527D-38F3-4BB8-A7FB-C7534258CF22}">
      <dgm:prSet/>
      <dgm:spPr/>
      <dgm:t>
        <a:bodyPr/>
        <a:lstStyle/>
        <a:p>
          <a:endParaRPr lang="en-US"/>
        </a:p>
      </dgm:t>
    </dgm:pt>
    <dgm:pt modelId="{25B04222-58AB-4615-B770-F332031743E3}">
      <dgm:prSet/>
      <dgm:spPr/>
      <dgm:t>
        <a:bodyPr/>
        <a:lstStyle/>
        <a:p>
          <a:r>
            <a:rPr lang="en-US"/>
            <a:t>Safeguards for shocks not provided for</a:t>
          </a:r>
        </a:p>
      </dgm:t>
    </dgm:pt>
    <dgm:pt modelId="{CC8F92BB-661C-4A2D-B739-22E8223516DB}" type="parTrans" cxnId="{BD04EFE5-FA3F-495A-BAF5-81178D0063C0}">
      <dgm:prSet/>
      <dgm:spPr/>
      <dgm:t>
        <a:bodyPr/>
        <a:lstStyle/>
        <a:p>
          <a:endParaRPr lang="en-US"/>
        </a:p>
      </dgm:t>
    </dgm:pt>
    <dgm:pt modelId="{F86AD9BA-95C4-470E-A7EF-21E800E54784}" type="sibTrans" cxnId="{BD04EFE5-FA3F-495A-BAF5-81178D0063C0}">
      <dgm:prSet/>
      <dgm:spPr/>
      <dgm:t>
        <a:bodyPr/>
        <a:lstStyle/>
        <a:p>
          <a:endParaRPr lang="en-US"/>
        </a:p>
      </dgm:t>
    </dgm:pt>
    <dgm:pt modelId="{A204997C-F820-4E17-BBED-B14C9D0171EA}">
      <dgm:prSet/>
      <dgm:spPr/>
      <dgm:t>
        <a:bodyPr/>
        <a:lstStyle/>
        <a:p>
          <a:r>
            <a:rPr lang="en-US"/>
            <a:t>Debt restructuring left to the parties</a:t>
          </a:r>
        </a:p>
      </dgm:t>
    </dgm:pt>
    <dgm:pt modelId="{AC35386A-922A-4332-A13D-6AA92626039C}" type="parTrans" cxnId="{7FFEBAB4-4BE6-4B73-B2B4-C31F413289AD}">
      <dgm:prSet/>
      <dgm:spPr/>
      <dgm:t>
        <a:bodyPr/>
        <a:lstStyle/>
        <a:p>
          <a:endParaRPr lang="en-US"/>
        </a:p>
      </dgm:t>
    </dgm:pt>
    <dgm:pt modelId="{8AEEBD64-7195-49F9-B1FE-B56A0115B864}" type="sibTrans" cxnId="{7FFEBAB4-4BE6-4B73-B2B4-C31F413289AD}">
      <dgm:prSet/>
      <dgm:spPr/>
      <dgm:t>
        <a:bodyPr/>
        <a:lstStyle/>
        <a:p>
          <a:endParaRPr lang="en-US"/>
        </a:p>
      </dgm:t>
    </dgm:pt>
    <dgm:pt modelId="{AA4A7865-96FE-49EA-B898-BE8C611BEEA0}">
      <dgm:prSet/>
      <dgm:spPr/>
      <dgm:t>
        <a:bodyPr/>
        <a:lstStyle/>
        <a:p>
          <a:r>
            <a:rPr lang="en-US"/>
            <a:t>Principles not well developed</a:t>
          </a:r>
        </a:p>
      </dgm:t>
    </dgm:pt>
    <dgm:pt modelId="{3B02EEF9-5527-4C38-80D0-EF98AA627AD6}" type="parTrans" cxnId="{37BCCAA7-CBA2-4987-B99C-66B3FAA08A77}">
      <dgm:prSet/>
      <dgm:spPr/>
      <dgm:t>
        <a:bodyPr/>
        <a:lstStyle/>
        <a:p>
          <a:endParaRPr lang="en-US"/>
        </a:p>
      </dgm:t>
    </dgm:pt>
    <dgm:pt modelId="{52EDB8DB-34E4-4D38-BA0B-3D8CDF2EA2DC}" type="sibTrans" cxnId="{37BCCAA7-CBA2-4987-B99C-66B3FAA08A77}">
      <dgm:prSet/>
      <dgm:spPr/>
      <dgm:t>
        <a:bodyPr/>
        <a:lstStyle/>
        <a:p>
          <a:endParaRPr lang="en-US"/>
        </a:p>
      </dgm:t>
    </dgm:pt>
    <dgm:pt modelId="{46EF4F99-65EF-41F7-9685-651642C2B48D}" type="pres">
      <dgm:prSet presAssocID="{F2E608F8-834F-4E37-8E05-7993042F606E}" presName="vert0" presStyleCnt="0">
        <dgm:presLayoutVars>
          <dgm:dir/>
          <dgm:animOne val="branch"/>
          <dgm:animLvl val="lvl"/>
        </dgm:presLayoutVars>
      </dgm:prSet>
      <dgm:spPr/>
    </dgm:pt>
    <dgm:pt modelId="{E4E6BE96-3912-4018-8E02-C48B2ACF089C}" type="pres">
      <dgm:prSet presAssocID="{76BB8A4F-9009-43CD-B103-298644694B0E}" presName="thickLine" presStyleLbl="alignNode1" presStyleIdx="0" presStyleCnt="7"/>
      <dgm:spPr/>
    </dgm:pt>
    <dgm:pt modelId="{C8B82CFD-9A99-4C8A-AAD5-2C42BC26942D}" type="pres">
      <dgm:prSet presAssocID="{76BB8A4F-9009-43CD-B103-298644694B0E}" presName="horz1" presStyleCnt="0"/>
      <dgm:spPr/>
    </dgm:pt>
    <dgm:pt modelId="{5A1FFB15-B154-4361-9A36-E5F3FBF3CB26}" type="pres">
      <dgm:prSet presAssocID="{76BB8A4F-9009-43CD-B103-298644694B0E}" presName="tx1" presStyleLbl="revTx" presStyleIdx="0" presStyleCnt="7"/>
      <dgm:spPr/>
    </dgm:pt>
    <dgm:pt modelId="{46CAD0AE-4149-49B7-AF7E-5CFCC9546EB3}" type="pres">
      <dgm:prSet presAssocID="{76BB8A4F-9009-43CD-B103-298644694B0E}" presName="vert1" presStyleCnt="0"/>
      <dgm:spPr/>
    </dgm:pt>
    <dgm:pt modelId="{54C08707-582C-4928-8A68-025CCE2A38B0}" type="pres">
      <dgm:prSet presAssocID="{83C812DA-F4BA-4D5C-97A4-00E171227093}" presName="thickLine" presStyleLbl="alignNode1" presStyleIdx="1" presStyleCnt="7"/>
      <dgm:spPr/>
    </dgm:pt>
    <dgm:pt modelId="{30C00EBC-899E-4FA1-BC2C-FF49F7CC4422}" type="pres">
      <dgm:prSet presAssocID="{83C812DA-F4BA-4D5C-97A4-00E171227093}" presName="horz1" presStyleCnt="0"/>
      <dgm:spPr/>
    </dgm:pt>
    <dgm:pt modelId="{4ABAC586-3500-4CFA-AA77-02DCB93E8943}" type="pres">
      <dgm:prSet presAssocID="{83C812DA-F4BA-4D5C-97A4-00E171227093}" presName="tx1" presStyleLbl="revTx" presStyleIdx="1" presStyleCnt="7"/>
      <dgm:spPr/>
    </dgm:pt>
    <dgm:pt modelId="{B11D001E-B9E1-4087-9B81-32B4640DB64F}" type="pres">
      <dgm:prSet presAssocID="{83C812DA-F4BA-4D5C-97A4-00E171227093}" presName="vert1" presStyleCnt="0"/>
      <dgm:spPr/>
    </dgm:pt>
    <dgm:pt modelId="{7C9705E1-F8BC-4A9E-A6E6-02FB70A21572}" type="pres">
      <dgm:prSet presAssocID="{BC200DD0-9E48-4F32-8CF5-614BF8E7A67F}" presName="thickLine" presStyleLbl="alignNode1" presStyleIdx="2" presStyleCnt="7"/>
      <dgm:spPr/>
    </dgm:pt>
    <dgm:pt modelId="{A659DE40-1B63-4E76-9392-997C0EA76F20}" type="pres">
      <dgm:prSet presAssocID="{BC200DD0-9E48-4F32-8CF5-614BF8E7A67F}" presName="horz1" presStyleCnt="0"/>
      <dgm:spPr/>
    </dgm:pt>
    <dgm:pt modelId="{31282465-923D-4C08-87A2-B6CEA9743150}" type="pres">
      <dgm:prSet presAssocID="{BC200DD0-9E48-4F32-8CF5-614BF8E7A67F}" presName="tx1" presStyleLbl="revTx" presStyleIdx="2" presStyleCnt="7"/>
      <dgm:spPr/>
    </dgm:pt>
    <dgm:pt modelId="{4A51A014-ED3E-410C-A98B-6C091C09B946}" type="pres">
      <dgm:prSet presAssocID="{BC200DD0-9E48-4F32-8CF5-614BF8E7A67F}" presName="vert1" presStyleCnt="0"/>
      <dgm:spPr/>
    </dgm:pt>
    <dgm:pt modelId="{A2818B7E-76E1-4041-8BB8-49CF5E70D30C}" type="pres">
      <dgm:prSet presAssocID="{5DC868AD-E3B8-40CE-811F-4879E33D3DCB}" presName="thickLine" presStyleLbl="alignNode1" presStyleIdx="3" presStyleCnt="7"/>
      <dgm:spPr/>
    </dgm:pt>
    <dgm:pt modelId="{1CD3BDE6-EF9D-4E17-BEFF-847AFD5F29B6}" type="pres">
      <dgm:prSet presAssocID="{5DC868AD-E3B8-40CE-811F-4879E33D3DCB}" presName="horz1" presStyleCnt="0"/>
      <dgm:spPr/>
    </dgm:pt>
    <dgm:pt modelId="{69DB486E-856F-440A-AF00-1791364C640D}" type="pres">
      <dgm:prSet presAssocID="{5DC868AD-E3B8-40CE-811F-4879E33D3DCB}" presName="tx1" presStyleLbl="revTx" presStyleIdx="3" presStyleCnt="7"/>
      <dgm:spPr/>
    </dgm:pt>
    <dgm:pt modelId="{A92676C1-CEEA-4315-AAFE-642ED481E757}" type="pres">
      <dgm:prSet presAssocID="{5DC868AD-E3B8-40CE-811F-4879E33D3DCB}" presName="vert1" presStyleCnt="0"/>
      <dgm:spPr/>
    </dgm:pt>
    <dgm:pt modelId="{7A63C494-31B7-4110-B2F8-CA9157754C27}" type="pres">
      <dgm:prSet presAssocID="{25B04222-58AB-4615-B770-F332031743E3}" presName="thickLine" presStyleLbl="alignNode1" presStyleIdx="4" presStyleCnt="7"/>
      <dgm:spPr/>
    </dgm:pt>
    <dgm:pt modelId="{D62B47C8-285B-4F1A-9AC3-4542F3AB5EE0}" type="pres">
      <dgm:prSet presAssocID="{25B04222-58AB-4615-B770-F332031743E3}" presName="horz1" presStyleCnt="0"/>
      <dgm:spPr/>
    </dgm:pt>
    <dgm:pt modelId="{1B0CBB44-2CF6-400A-9500-02D243805B86}" type="pres">
      <dgm:prSet presAssocID="{25B04222-58AB-4615-B770-F332031743E3}" presName="tx1" presStyleLbl="revTx" presStyleIdx="4" presStyleCnt="7"/>
      <dgm:spPr/>
    </dgm:pt>
    <dgm:pt modelId="{39AC3ACF-3F09-411C-934C-4EA3899D3291}" type="pres">
      <dgm:prSet presAssocID="{25B04222-58AB-4615-B770-F332031743E3}" presName="vert1" presStyleCnt="0"/>
      <dgm:spPr/>
    </dgm:pt>
    <dgm:pt modelId="{FA281B64-F9CB-4781-AC37-40A2AC27AC8D}" type="pres">
      <dgm:prSet presAssocID="{A204997C-F820-4E17-BBED-B14C9D0171EA}" presName="thickLine" presStyleLbl="alignNode1" presStyleIdx="5" presStyleCnt="7"/>
      <dgm:spPr/>
    </dgm:pt>
    <dgm:pt modelId="{BF8C62D3-CC0E-4D52-A2C6-48D0F0B97A4B}" type="pres">
      <dgm:prSet presAssocID="{A204997C-F820-4E17-BBED-B14C9D0171EA}" presName="horz1" presStyleCnt="0"/>
      <dgm:spPr/>
    </dgm:pt>
    <dgm:pt modelId="{CF9BC143-4770-44C7-BF40-1934A4D99348}" type="pres">
      <dgm:prSet presAssocID="{A204997C-F820-4E17-BBED-B14C9D0171EA}" presName="tx1" presStyleLbl="revTx" presStyleIdx="5" presStyleCnt="7"/>
      <dgm:spPr/>
    </dgm:pt>
    <dgm:pt modelId="{F6CD0489-C837-4F80-AE0E-F44E09594036}" type="pres">
      <dgm:prSet presAssocID="{A204997C-F820-4E17-BBED-B14C9D0171EA}" presName="vert1" presStyleCnt="0"/>
      <dgm:spPr/>
    </dgm:pt>
    <dgm:pt modelId="{178B6E71-D2F1-4992-8AD9-850D1680CDB0}" type="pres">
      <dgm:prSet presAssocID="{AA4A7865-96FE-49EA-B898-BE8C611BEEA0}" presName="thickLine" presStyleLbl="alignNode1" presStyleIdx="6" presStyleCnt="7"/>
      <dgm:spPr/>
    </dgm:pt>
    <dgm:pt modelId="{AF52FE33-6A11-4832-9EAF-88E9A9CC6B54}" type="pres">
      <dgm:prSet presAssocID="{AA4A7865-96FE-49EA-B898-BE8C611BEEA0}" presName="horz1" presStyleCnt="0"/>
      <dgm:spPr/>
    </dgm:pt>
    <dgm:pt modelId="{5E5F036D-90FB-407E-8220-C48A98E2A7CA}" type="pres">
      <dgm:prSet presAssocID="{AA4A7865-96FE-49EA-B898-BE8C611BEEA0}" presName="tx1" presStyleLbl="revTx" presStyleIdx="6" presStyleCnt="7"/>
      <dgm:spPr/>
    </dgm:pt>
    <dgm:pt modelId="{511DC7EA-6999-4321-B6BE-2EA6244167A8}" type="pres">
      <dgm:prSet presAssocID="{AA4A7865-96FE-49EA-B898-BE8C611BEEA0}" presName="vert1" presStyleCnt="0"/>
      <dgm:spPr/>
    </dgm:pt>
  </dgm:ptLst>
  <dgm:cxnLst>
    <dgm:cxn modelId="{99527D1C-D356-47C4-A469-F77D76812502}" type="presOf" srcId="{83C812DA-F4BA-4D5C-97A4-00E171227093}" destId="{4ABAC586-3500-4CFA-AA77-02DCB93E8943}" srcOrd="0" destOrd="0" presId="urn:microsoft.com/office/officeart/2008/layout/LinedList"/>
    <dgm:cxn modelId="{6261BA3C-8B7E-4B48-95C2-9C9A86A30E71}" type="presOf" srcId="{76BB8A4F-9009-43CD-B103-298644694B0E}" destId="{5A1FFB15-B154-4361-9A36-E5F3FBF3CB26}" srcOrd="0" destOrd="0" presId="urn:microsoft.com/office/officeart/2008/layout/LinedList"/>
    <dgm:cxn modelId="{19E82740-CE14-4140-9E5B-B65BF2E05698}" type="presOf" srcId="{A204997C-F820-4E17-BBED-B14C9D0171EA}" destId="{CF9BC143-4770-44C7-BF40-1934A4D99348}" srcOrd="0" destOrd="0" presId="urn:microsoft.com/office/officeart/2008/layout/LinedList"/>
    <dgm:cxn modelId="{E1258F4C-6F5B-46EF-9EB6-D050D01A5B6D}" type="presOf" srcId="{BC200DD0-9E48-4F32-8CF5-614BF8E7A67F}" destId="{31282465-923D-4C08-87A2-B6CEA9743150}" srcOrd="0" destOrd="0" presId="urn:microsoft.com/office/officeart/2008/layout/LinedList"/>
    <dgm:cxn modelId="{EC76AB53-5783-4DBC-8BF3-2EF4A082EC4D}" srcId="{F2E608F8-834F-4E37-8E05-7993042F606E}" destId="{BC200DD0-9E48-4F32-8CF5-614BF8E7A67F}" srcOrd="2" destOrd="0" parTransId="{40C0BE52-3205-4125-9D81-144D6F421109}" sibTransId="{4823C9F2-1045-447B-9BDB-27288F027091}"/>
    <dgm:cxn modelId="{DC8DA675-95D0-473C-A46A-539AA61631C0}" type="presOf" srcId="{AA4A7865-96FE-49EA-B898-BE8C611BEEA0}" destId="{5E5F036D-90FB-407E-8220-C48A98E2A7CA}" srcOrd="0" destOrd="0" presId="urn:microsoft.com/office/officeart/2008/layout/LinedList"/>
    <dgm:cxn modelId="{5E7F527D-38F3-4BB8-A7FB-C7534258CF22}" srcId="{F2E608F8-834F-4E37-8E05-7993042F606E}" destId="{5DC868AD-E3B8-40CE-811F-4879E33D3DCB}" srcOrd="3" destOrd="0" parTransId="{0009B8AD-3B2E-42ED-BBD6-2AD65DC271B8}" sibTransId="{3DA39BDC-F0A2-47FA-859F-A5B2AC1CAB14}"/>
    <dgm:cxn modelId="{74A200A1-21A9-46CC-821A-D8A1804980D8}" type="presOf" srcId="{5DC868AD-E3B8-40CE-811F-4879E33D3DCB}" destId="{69DB486E-856F-440A-AF00-1791364C640D}" srcOrd="0" destOrd="0" presId="urn:microsoft.com/office/officeart/2008/layout/LinedList"/>
    <dgm:cxn modelId="{37BCCAA7-CBA2-4987-B99C-66B3FAA08A77}" srcId="{F2E608F8-834F-4E37-8E05-7993042F606E}" destId="{AA4A7865-96FE-49EA-B898-BE8C611BEEA0}" srcOrd="6" destOrd="0" parTransId="{3B02EEF9-5527-4C38-80D0-EF98AA627AD6}" sibTransId="{52EDB8DB-34E4-4D38-BA0B-3D8CDF2EA2DC}"/>
    <dgm:cxn modelId="{3737E0A9-9353-4358-BD31-EEDF295A8828}" type="presOf" srcId="{F2E608F8-834F-4E37-8E05-7993042F606E}" destId="{46EF4F99-65EF-41F7-9685-651642C2B48D}" srcOrd="0" destOrd="0" presId="urn:microsoft.com/office/officeart/2008/layout/LinedList"/>
    <dgm:cxn modelId="{7FFEBAB4-4BE6-4B73-B2B4-C31F413289AD}" srcId="{F2E608F8-834F-4E37-8E05-7993042F606E}" destId="{A204997C-F820-4E17-BBED-B14C9D0171EA}" srcOrd="5" destOrd="0" parTransId="{AC35386A-922A-4332-A13D-6AA92626039C}" sibTransId="{8AEEBD64-7195-49F9-B1FE-B56A0115B864}"/>
    <dgm:cxn modelId="{53AEC5C3-5DD8-4509-B6E0-6E2917A89548}" srcId="{F2E608F8-834F-4E37-8E05-7993042F606E}" destId="{76BB8A4F-9009-43CD-B103-298644694B0E}" srcOrd="0" destOrd="0" parTransId="{A654A16F-2B18-4AB9-8EEF-90B9F2016E63}" sibTransId="{BC458DE2-1AED-41E2-B248-C0160E3A2576}"/>
    <dgm:cxn modelId="{358884C6-D391-417E-A921-06A053038B53}" srcId="{F2E608F8-834F-4E37-8E05-7993042F606E}" destId="{83C812DA-F4BA-4D5C-97A4-00E171227093}" srcOrd="1" destOrd="0" parTransId="{0E9FD4A3-66A5-45EC-8CBB-51D6783CB79D}" sibTransId="{3CF10D40-1076-40DB-A2CB-1910C136AA97}"/>
    <dgm:cxn modelId="{BD04EFE5-FA3F-495A-BAF5-81178D0063C0}" srcId="{F2E608F8-834F-4E37-8E05-7993042F606E}" destId="{25B04222-58AB-4615-B770-F332031743E3}" srcOrd="4" destOrd="0" parTransId="{CC8F92BB-661C-4A2D-B739-22E8223516DB}" sibTransId="{F86AD9BA-95C4-470E-A7EF-21E800E54784}"/>
    <dgm:cxn modelId="{538F43EB-8BC3-4470-8BCF-386F6B70B727}" type="presOf" srcId="{25B04222-58AB-4615-B770-F332031743E3}" destId="{1B0CBB44-2CF6-400A-9500-02D243805B86}" srcOrd="0" destOrd="0" presId="urn:microsoft.com/office/officeart/2008/layout/LinedList"/>
    <dgm:cxn modelId="{940B7EBC-0288-435A-8E29-0C5AED8D8B79}" type="presParOf" srcId="{46EF4F99-65EF-41F7-9685-651642C2B48D}" destId="{E4E6BE96-3912-4018-8E02-C48B2ACF089C}" srcOrd="0" destOrd="0" presId="urn:microsoft.com/office/officeart/2008/layout/LinedList"/>
    <dgm:cxn modelId="{A8254613-D79A-4B90-A4C7-078E58493FED}" type="presParOf" srcId="{46EF4F99-65EF-41F7-9685-651642C2B48D}" destId="{C8B82CFD-9A99-4C8A-AAD5-2C42BC26942D}" srcOrd="1" destOrd="0" presId="urn:microsoft.com/office/officeart/2008/layout/LinedList"/>
    <dgm:cxn modelId="{6B293413-B082-4DAC-B8EF-CEEA85DE1573}" type="presParOf" srcId="{C8B82CFD-9A99-4C8A-AAD5-2C42BC26942D}" destId="{5A1FFB15-B154-4361-9A36-E5F3FBF3CB26}" srcOrd="0" destOrd="0" presId="urn:microsoft.com/office/officeart/2008/layout/LinedList"/>
    <dgm:cxn modelId="{4B74863B-1BB1-4B74-A6E3-A0CB40FB0EE1}" type="presParOf" srcId="{C8B82CFD-9A99-4C8A-AAD5-2C42BC26942D}" destId="{46CAD0AE-4149-49B7-AF7E-5CFCC9546EB3}" srcOrd="1" destOrd="0" presId="urn:microsoft.com/office/officeart/2008/layout/LinedList"/>
    <dgm:cxn modelId="{F1A0CB71-1103-499C-85E9-3C14FA827D0B}" type="presParOf" srcId="{46EF4F99-65EF-41F7-9685-651642C2B48D}" destId="{54C08707-582C-4928-8A68-025CCE2A38B0}" srcOrd="2" destOrd="0" presId="urn:microsoft.com/office/officeart/2008/layout/LinedList"/>
    <dgm:cxn modelId="{A268B12D-14F0-4588-A086-15AE27E017F9}" type="presParOf" srcId="{46EF4F99-65EF-41F7-9685-651642C2B48D}" destId="{30C00EBC-899E-4FA1-BC2C-FF49F7CC4422}" srcOrd="3" destOrd="0" presId="urn:microsoft.com/office/officeart/2008/layout/LinedList"/>
    <dgm:cxn modelId="{C793B2EC-D2E1-477C-9FFD-B233DC0C0C84}" type="presParOf" srcId="{30C00EBC-899E-4FA1-BC2C-FF49F7CC4422}" destId="{4ABAC586-3500-4CFA-AA77-02DCB93E8943}" srcOrd="0" destOrd="0" presId="urn:microsoft.com/office/officeart/2008/layout/LinedList"/>
    <dgm:cxn modelId="{03C4CA84-4303-4C40-8120-A4CA0A60A575}" type="presParOf" srcId="{30C00EBC-899E-4FA1-BC2C-FF49F7CC4422}" destId="{B11D001E-B9E1-4087-9B81-32B4640DB64F}" srcOrd="1" destOrd="0" presId="urn:microsoft.com/office/officeart/2008/layout/LinedList"/>
    <dgm:cxn modelId="{0C980929-D9F0-45F4-825A-A00FEC1DC94E}" type="presParOf" srcId="{46EF4F99-65EF-41F7-9685-651642C2B48D}" destId="{7C9705E1-F8BC-4A9E-A6E6-02FB70A21572}" srcOrd="4" destOrd="0" presId="urn:microsoft.com/office/officeart/2008/layout/LinedList"/>
    <dgm:cxn modelId="{4D3DCB38-FCD1-4BB9-BB8A-23D22D849D9A}" type="presParOf" srcId="{46EF4F99-65EF-41F7-9685-651642C2B48D}" destId="{A659DE40-1B63-4E76-9392-997C0EA76F20}" srcOrd="5" destOrd="0" presId="urn:microsoft.com/office/officeart/2008/layout/LinedList"/>
    <dgm:cxn modelId="{F09323B8-8115-440E-8E01-7EE4D5998F4E}" type="presParOf" srcId="{A659DE40-1B63-4E76-9392-997C0EA76F20}" destId="{31282465-923D-4C08-87A2-B6CEA9743150}" srcOrd="0" destOrd="0" presId="urn:microsoft.com/office/officeart/2008/layout/LinedList"/>
    <dgm:cxn modelId="{0BCD267F-9869-447B-AA7C-F62A1320EC5E}" type="presParOf" srcId="{A659DE40-1B63-4E76-9392-997C0EA76F20}" destId="{4A51A014-ED3E-410C-A98B-6C091C09B946}" srcOrd="1" destOrd="0" presId="urn:microsoft.com/office/officeart/2008/layout/LinedList"/>
    <dgm:cxn modelId="{803A9C5D-9895-464A-8967-9368C81883A8}" type="presParOf" srcId="{46EF4F99-65EF-41F7-9685-651642C2B48D}" destId="{A2818B7E-76E1-4041-8BB8-49CF5E70D30C}" srcOrd="6" destOrd="0" presId="urn:microsoft.com/office/officeart/2008/layout/LinedList"/>
    <dgm:cxn modelId="{D375106D-4F85-4A3E-A7FD-1CEAA73B16C4}" type="presParOf" srcId="{46EF4F99-65EF-41F7-9685-651642C2B48D}" destId="{1CD3BDE6-EF9D-4E17-BEFF-847AFD5F29B6}" srcOrd="7" destOrd="0" presId="urn:microsoft.com/office/officeart/2008/layout/LinedList"/>
    <dgm:cxn modelId="{39E88680-0078-4A10-9EDA-C64A843ED737}" type="presParOf" srcId="{1CD3BDE6-EF9D-4E17-BEFF-847AFD5F29B6}" destId="{69DB486E-856F-440A-AF00-1791364C640D}" srcOrd="0" destOrd="0" presId="urn:microsoft.com/office/officeart/2008/layout/LinedList"/>
    <dgm:cxn modelId="{3E6F86E9-4B12-4C11-BCF3-7B83D5FEAC38}" type="presParOf" srcId="{1CD3BDE6-EF9D-4E17-BEFF-847AFD5F29B6}" destId="{A92676C1-CEEA-4315-AAFE-642ED481E757}" srcOrd="1" destOrd="0" presId="urn:microsoft.com/office/officeart/2008/layout/LinedList"/>
    <dgm:cxn modelId="{D5D7544C-2372-4F15-8338-2A164DE6EAC3}" type="presParOf" srcId="{46EF4F99-65EF-41F7-9685-651642C2B48D}" destId="{7A63C494-31B7-4110-B2F8-CA9157754C27}" srcOrd="8" destOrd="0" presId="urn:microsoft.com/office/officeart/2008/layout/LinedList"/>
    <dgm:cxn modelId="{F57FA9ED-2076-4F50-B8EA-E8FC8134F777}" type="presParOf" srcId="{46EF4F99-65EF-41F7-9685-651642C2B48D}" destId="{D62B47C8-285B-4F1A-9AC3-4542F3AB5EE0}" srcOrd="9" destOrd="0" presId="urn:microsoft.com/office/officeart/2008/layout/LinedList"/>
    <dgm:cxn modelId="{7391AB41-4959-4012-A523-74028C657C63}" type="presParOf" srcId="{D62B47C8-285B-4F1A-9AC3-4542F3AB5EE0}" destId="{1B0CBB44-2CF6-400A-9500-02D243805B86}" srcOrd="0" destOrd="0" presId="urn:microsoft.com/office/officeart/2008/layout/LinedList"/>
    <dgm:cxn modelId="{6F138911-4215-4377-AB1A-59759534088F}" type="presParOf" srcId="{D62B47C8-285B-4F1A-9AC3-4542F3AB5EE0}" destId="{39AC3ACF-3F09-411C-934C-4EA3899D3291}" srcOrd="1" destOrd="0" presId="urn:microsoft.com/office/officeart/2008/layout/LinedList"/>
    <dgm:cxn modelId="{1D5ACCD2-0FBA-400F-B11F-A59BA698C9D7}" type="presParOf" srcId="{46EF4F99-65EF-41F7-9685-651642C2B48D}" destId="{FA281B64-F9CB-4781-AC37-40A2AC27AC8D}" srcOrd="10" destOrd="0" presId="urn:microsoft.com/office/officeart/2008/layout/LinedList"/>
    <dgm:cxn modelId="{90D156AC-2EFD-4B4A-B5D6-79932CF5B86B}" type="presParOf" srcId="{46EF4F99-65EF-41F7-9685-651642C2B48D}" destId="{BF8C62D3-CC0E-4D52-A2C6-48D0F0B97A4B}" srcOrd="11" destOrd="0" presId="urn:microsoft.com/office/officeart/2008/layout/LinedList"/>
    <dgm:cxn modelId="{127A74BA-C704-434B-B804-F3E00A222870}" type="presParOf" srcId="{BF8C62D3-CC0E-4D52-A2C6-48D0F0B97A4B}" destId="{CF9BC143-4770-44C7-BF40-1934A4D99348}" srcOrd="0" destOrd="0" presId="urn:microsoft.com/office/officeart/2008/layout/LinedList"/>
    <dgm:cxn modelId="{567547DF-07F8-488E-977C-25C2136618B8}" type="presParOf" srcId="{BF8C62D3-CC0E-4D52-A2C6-48D0F0B97A4B}" destId="{F6CD0489-C837-4F80-AE0E-F44E09594036}" srcOrd="1" destOrd="0" presId="urn:microsoft.com/office/officeart/2008/layout/LinedList"/>
    <dgm:cxn modelId="{B61A562D-6ED1-4EAE-8A66-6318E645534B}" type="presParOf" srcId="{46EF4F99-65EF-41F7-9685-651642C2B48D}" destId="{178B6E71-D2F1-4992-8AD9-850D1680CDB0}" srcOrd="12" destOrd="0" presId="urn:microsoft.com/office/officeart/2008/layout/LinedList"/>
    <dgm:cxn modelId="{8F173A2D-378E-45BA-B698-957A7E218300}" type="presParOf" srcId="{46EF4F99-65EF-41F7-9685-651642C2B48D}" destId="{AF52FE33-6A11-4832-9EAF-88E9A9CC6B54}" srcOrd="13" destOrd="0" presId="urn:microsoft.com/office/officeart/2008/layout/LinedList"/>
    <dgm:cxn modelId="{CB5E6E6B-592C-41B2-A9B8-421DE961E935}" type="presParOf" srcId="{AF52FE33-6A11-4832-9EAF-88E9A9CC6B54}" destId="{5E5F036D-90FB-407E-8220-C48A98E2A7CA}" srcOrd="0" destOrd="0" presId="urn:microsoft.com/office/officeart/2008/layout/LinedList"/>
    <dgm:cxn modelId="{1596467E-E571-45D3-B7F9-39C82ADA7C4F}" type="presParOf" srcId="{AF52FE33-6A11-4832-9EAF-88E9A9CC6B54}" destId="{511DC7EA-6999-4321-B6BE-2EA6244167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A0CAEC-2C23-4B2D-AB89-E7C3EB8B6D11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C6B79D-33DB-4D6A-B91B-F50CE4131F68}">
      <dgm:prSet custT="1"/>
      <dgm:spPr>
        <a:solidFill>
          <a:srgbClr val="FFC000"/>
        </a:solidFill>
      </dgm:spPr>
      <dgm:t>
        <a:bodyPr/>
        <a:lstStyle/>
        <a:p>
          <a:r>
            <a:rPr lang="en-US" sz="1800" dirty="0"/>
            <a:t>Separate law on debt management and contraction</a:t>
          </a:r>
        </a:p>
      </dgm:t>
    </dgm:pt>
    <dgm:pt modelId="{FE37EC72-E562-4D9F-99D3-E97F6D1AF7FE}" type="parTrans" cxnId="{A40BADA7-1AFC-427B-8B35-FB98A06D356E}">
      <dgm:prSet/>
      <dgm:spPr/>
      <dgm:t>
        <a:bodyPr/>
        <a:lstStyle/>
        <a:p>
          <a:endParaRPr lang="en-US" sz="1800"/>
        </a:p>
      </dgm:t>
    </dgm:pt>
    <dgm:pt modelId="{CEDFB227-2351-4798-9A13-E3C337451A53}" type="sibTrans" cxnId="{A40BADA7-1AFC-427B-8B35-FB98A06D356E}">
      <dgm:prSet/>
      <dgm:spPr/>
      <dgm:t>
        <a:bodyPr/>
        <a:lstStyle/>
        <a:p>
          <a:endParaRPr lang="en-US" sz="1800"/>
        </a:p>
      </dgm:t>
    </dgm:pt>
    <dgm:pt modelId="{8CE07122-F869-4EB4-8DE1-FA71AA99BF34}">
      <dgm:prSet custT="1"/>
      <dgm:spPr/>
      <dgm:t>
        <a:bodyPr/>
        <a:lstStyle/>
        <a:p>
          <a:r>
            <a:rPr lang="en-US" sz="1800" dirty="0"/>
            <a:t>Provision for public participation</a:t>
          </a:r>
        </a:p>
      </dgm:t>
    </dgm:pt>
    <dgm:pt modelId="{CA20B430-2EDC-4F35-B816-AA87B029BC5E}" type="parTrans" cxnId="{78BE281F-A4E9-46B6-B18E-38CBA472516C}">
      <dgm:prSet/>
      <dgm:spPr/>
      <dgm:t>
        <a:bodyPr/>
        <a:lstStyle/>
        <a:p>
          <a:endParaRPr lang="en-US" sz="1800"/>
        </a:p>
      </dgm:t>
    </dgm:pt>
    <dgm:pt modelId="{8E32BB9F-422A-4C61-ADBB-FD4DD2BCEC47}" type="sibTrans" cxnId="{78BE281F-A4E9-46B6-B18E-38CBA472516C}">
      <dgm:prSet/>
      <dgm:spPr/>
      <dgm:t>
        <a:bodyPr/>
        <a:lstStyle/>
        <a:p>
          <a:endParaRPr lang="en-US" sz="1800"/>
        </a:p>
      </dgm:t>
    </dgm:pt>
    <dgm:pt modelId="{F298CD5F-A208-4F49-A4B6-31492885B038}">
      <dgm:prSet custT="1"/>
      <dgm:spPr>
        <a:solidFill>
          <a:srgbClr val="92D050"/>
        </a:solidFill>
      </dgm:spPr>
      <dgm:t>
        <a:bodyPr/>
        <a:lstStyle/>
        <a:p>
          <a:r>
            <a:rPr lang="en-US" sz="1800" dirty="0"/>
            <a:t>Minimum terms and conditions determined by law - standalone public debt contract (model/template)</a:t>
          </a:r>
        </a:p>
      </dgm:t>
    </dgm:pt>
    <dgm:pt modelId="{A309621E-683B-4DA8-8CA9-D11440724A8B}" type="parTrans" cxnId="{481E54CB-860E-44B1-8717-49BF02FC83FC}">
      <dgm:prSet/>
      <dgm:spPr/>
      <dgm:t>
        <a:bodyPr/>
        <a:lstStyle/>
        <a:p>
          <a:endParaRPr lang="en-US" sz="1800"/>
        </a:p>
      </dgm:t>
    </dgm:pt>
    <dgm:pt modelId="{4B8C3DCE-D5BD-4C0B-A1FA-23C6588C4A7C}" type="sibTrans" cxnId="{481E54CB-860E-44B1-8717-49BF02FC83FC}">
      <dgm:prSet/>
      <dgm:spPr/>
      <dgm:t>
        <a:bodyPr/>
        <a:lstStyle/>
        <a:p>
          <a:endParaRPr lang="en-US" sz="1800"/>
        </a:p>
      </dgm:t>
    </dgm:pt>
    <dgm:pt modelId="{8766430B-E2F1-4076-81E2-C1FE535F4E6D}">
      <dgm:prSet custT="1"/>
      <dgm:spPr>
        <a:solidFill>
          <a:srgbClr val="0070C0"/>
        </a:solidFill>
      </dgm:spPr>
      <dgm:t>
        <a:bodyPr/>
        <a:lstStyle/>
        <a:p>
          <a:r>
            <a:rPr lang="en-US" sz="1800"/>
            <a:t>Safeguards against shocks to be regulated in detail</a:t>
          </a:r>
        </a:p>
      </dgm:t>
    </dgm:pt>
    <dgm:pt modelId="{A6B41DBD-0415-4AA8-A332-826FF584A85C}" type="parTrans" cxnId="{EC8C5FC7-53AD-4660-A696-A6C1B82585DA}">
      <dgm:prSet/>
      <dgm:spPr/>
      <dgm:t>
        <a:bodyPr/>
        <a:lstStyle/>
        <a:p>
          <a:endParaRPr lang="en-US" sz="1800"/>
        </a:p>
      </dgm:t>
    </dgm:pt>
    <dgm:pt modelId="{61C30A6C-3000-4D5D-9D69-1A51F7A93EC5}" type="sibTrans" cxnId="{EC8C5FC7-53AD-4660-A696-A6C1B82585DA}">
      <dgm:prSet/>
      <dgm:spPr/>
      <dgm:t>
        <a:bodyPr/>
        <a:lstStyle/>
        <a:p>
          <a:endParaRPr lang="en-US" sz="1800"/>
        </a:p>
      </dgm:t>
    </dgm:pt>
    <dgm:pt modelId="{136330FA-3898-4A52-83A9-3F171F774F0B}">
      <dgm:prSet custT="1"/>
      <dgm:spPr>
        <a:solidFill>
          <a:srgbClr val="FF0000"/>
        </a:solidFill>
      </dgm:spPr>
      <dgm:t>
        <a:bodyPr/>
        <a:lstStyle/>
        <a:p>
          <a:r>
            <a:rPr lang="en-US" sz="1800" dirty="0"/>
            <a:t>Clarification on dispute settlement provisions</a:t>
          </a:r>
        </a:p>
      </dgm:t>
    </dgm:pt>
    <dgm:pt modelId="{452A9632-D375-47B6-A94F-A0D0FD2DD7BF}" type="parTrans" cxnId="{1969B8D4-162E-48E7-9F0C-54989564E43F}">
      <dgm:prSet/>
      <dgm:spPr/>
      <dgm:t>
        <a:bodyPr/>
        <a:lstStyle/>
        <a:p>
          <a:endParaRPr lang="en-US" sz="1800"/>
        </a:p>
      </dgm:t>
    </dgm:pt>
    <dgm:pt modelId="{A8AAF357-EBCB-489F-81D0-E6603EE25F8F}" type="sibTrans" cxnId="{1969B8D4-162E-48E7-9F0C-54989564E43F}">
      <dgm:prSet/>
      <dgm:spPr/>
      <dgm:t>
        <a:bodyPr/>
        <a:lstStyle/>
        <a:p>
          <a:endParaRPr lang="en-US" sz="1800"/>
        </a:p>
      </dgm:t>
    </dgm:pt>
    <dgm:pt modelId="{1FC39B45-07F0-4CFE-87AF-37A524B2D28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dirty="0"/>
            <a:t>Express provision for debt ceiling</a:t>
          </a:r>
        </a:p>
      </dgm:t>
    </dgm:pt>
    <dgm:pt modelId="{5EC2D6B5-AE26-4BBB-9AB8-A130053FA7F6}" type="parTrans" cxnId="{2509C188-F542-42B3-A33A-E3A214D5F7C9}">
      <dgm:prSet/>
      <dgm:spPr/>
      <dgm:t>
        <a:bodyPr/>
        <a:lstStyle/>
        <a:p>
          <a:endParaRPr lang="en-US" sz="1800"/>
        </a:p>
      </dgm:t>
    </dgm:pt>
    <dgm:pt modelId="{D8514C5E-1AF0-423E-8224-83A04B4448B2}" type="sibTrans" cxnId="{2509C188-F542-42B3-A33A-E3A214D5F7C9}">
      <dgm:prSet/>
      <dgm:spPr/>
      <dgm:t>
        <a:bodyPr/>
        <a:lstStyle/>
        <a:p>
          <a:endParaRPr lang="en-US" sz="1800"/>
        </a:p>
      </dgm:t>
    </dgm:pt>
    <dgm:pt modelId="{ACD76074-9904-45BD-ADF4-30F96D3B3008}">
      <dgm:prSet custT="1"/>
      <dgm:spPr>
        <a:solidFill>
          <a:srgbClr val="00B0F0"/>
        </a:solidFill>
      </dgm:spPr>
      <dgm:t>
        <a:bodyPr/>
        <a:lstStyle/>
        <a:p>
          <a:r>
            <a:rPr lang="en-US" sz="1800" dirty="0"/>
            <a:t>Capacity building to cover negotiation techniques, dispute resolution, contractual provisions</a:t>
          </a:r>
        </a:p>
      </dgm:t>
    </dgm:pt>
    <dgm:pt modelId="{E1A786FB-A5BA-4A51-8694-B11B86D2810D}" type="parTrans" cxnId="{2C349582-2127-46A4-AE73-080A8205D69C}">
      <dgm:prSet/>
      <dgm:spPr/>
      <dgm:t>
        <a:bodyPr/>
        <a:lstStyle/>
        <a:p>
          <a:endParaRPr lang="en-US" sz="1800"/>
        </a:p>
      </dgm:t>
    </dgm:pt>
    <dgm:pt modelId="{4DF9059A-004A-469B-A355-BB12DE5EC824}" type="sibTrans" cxnId="{2C349582-2127-46A4-AE73-080A8205D69C}">
      <dgm:prSet/>
      <dgm:spPr/>
      <dgm:t>
        <a:bodyPr/>
        <a:lstStyle/>
        <a:p>
          <a:endParaRPr lang="en-US" sz="1800"/>
        </a:p>
      </dgm:t>
    </dgm:pt>
    <dgm:pt modelId="{37494092-2C59-4627-AC09-1D79AC2A2F1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/>
            <a:t>Effective monitoring of the ability of public enterprises to pay</a:t>
          </a:r>
        </a:p>
      </dgm:t>
    </dgm:pt>
    <dgm:pt modelId="{A0708457-520E-4A28-AD1B-7B8277AC572A}" type="parTrans" cxnId="{907E897F-CD0C-4D9E-A1F3-F9471B3686E6}">
      <dgm:prSet/>
      <dgm:spPr/>
      <dgm:t>
        <a:bodyPr/>
        <a:lstStyle/>
        <a:p>
          <a:endParaRPr lang="en-US" sz="1800"/>
        </a:p>
      </dgm:t>
    </dgm:pt>
    <dgm:pt modelId="{9783BFE9-22A4-4403-8C4B-A5E7A66F1E81}" type="sibTrans" cxnId="{907E897F-CD0C-4D9E-A1F3-F9471B3686E6}">
      <dgm:prSet/>
      <dgm:spPr/>
      <dgm:t>
        <a:bodyPr/>
        <a:lstStyle/>
        <a:p>
          <a:endParaRPr lang="en-US" sz="1800"/>
        </a:p>
      </dgm:t>
    </dgm:pt>
    <dgm:pt modelId="{C6B882DE-9A88-4C9A-BB5F-755000437C1B}" type="pres">
      <dgm:prSet presAssocID="{85A0CAEC-2C23-4B2D-AB89-E7C3EB8B6D11}" presName="diagram" presStyleCnt="0">
        <dgm:presLayoutVars>
          <dgm:dir/>
          <dgm:resizeHandles val="exact"/>
        </dgm:presLayoutVars>
      </dgm:prSet>
      <dgm:spPr/>
    </dgm:pt>
    <dgm:pt modelId="{9B950691-1422-413F-85C8-ECCFDFF10A25}" type="pres">
      <dgm:prSet presAssocID="{CBC6B79D-33DB-4D6A-B91B-F50CE4131F68}" presName="node" presStyleLbl="node1" presStyleIdx="0" presStyleCnt="8">
        <dgm:presLayoutVars>
          <dgm:bulletEnabled val="1"/>
        </dgm:presLayoutVars>
      </dgm:prSet>
      <dgm:spPr/>
    </dgm:pt>
    <dgm:pt modelId="{E3CE6F87-DE0B-4C79-8169-219196D1C383}" type="pres">
      <dgm:prSet presAssocID="{CEDFB227-2351-4798-9A13-E3C337451A53}" presName="sibTrans" presStyleCnt="0"/>
      <dgm:spPr/>
    </dgm:pt>
    <dgm:pt modelId="{389BE3C7-796E-4EB3-93C6-E1661726CA39}" type="pres">
      <dgm:prSet presAssocID="{8CE07122-F869-4EB4-8DE1-FA71AA99BF34}" presName="node" presStyleLbl="node1" presStyleIdx="1" presStyleCnt="8">
        <dgm:presLayoutVars>
          <dgm:bulletEnabled val="1"/>
        </dgm:presLayoutVars>
      </dgm:prSet>
      <dgm:spPr/>
    </dgm:pt>
    <dgm:pt modelId="{D3CF1E28-406C-49B4-8F6E-FA36A72422FB}" type="pres">
      <dgm:prSet presAssocID="{8E32BB9F-422A-4C61-ADBB-FD4DD2BCEC47}" presName="sibTrans" presStyleCnt="0"/>
      <dgm:spPr/>
    </dgm:pt>
    <dgm:pt modelId="{77FFFBB5-12E9-4B71-8A9E-20AD08BCDD4E}" type="pres">
      <dgm:prSet presAssocID="{F298CD5F-A208-4F49-A4B6-31492885B038}" presName="node" presStyleLbl="node1" presStyleIdx="2" presStyleCnt="8">
        <dgm:presLayoutVars>
          <dgm:bulletEnabled val="1"/>
        </dgm:presLayoutVars>
      </dgm:prSet>
      <dgm:spPr/>
    </dgm:pt>
    <dgm:pt modelId="{EBAD3539-A672-442C-902A-3A2BAF22AB77}" type="pres">
      <dgm:prSet presAssocID="{4B8C3DCE-D5BD-4C0B-A1FA-23C6588C4A7C}" presName="sibTrans" presStyleCnt="0"/>
      <dgm:spPr/>
    </dgm:pt>
    <dgm:pt modelId="{A4072C79-FB8F-4A1A-8D82-749034362ECD}" type="pres">
      <dgm:prSet presAssocID="{8766430B-E2F1-4076-81E2-C1FE535F4E6D}" presName="node" presStyleLbl="node1" presStyleIdx="3" presStyleCnt="8">
        <dgm:presLayoutVars>
          <dgm:bulletEnabled val="1"/>
        </dgm:presLayoutVars>
      </dgm:prSet>
      <dgm:spPr/>
    </dgm:pt>
    <dgm:pt modelId="{70980818-E232-4976-9BE7-BF20F88E24EA}" type="pres">
      <dgm:prSet presAssocID="{61C30A6C-3000-4D5D-9D69-1A51F7A93EC5}" presName="sibTrans" presStyleCnt="0"/>
      <dgm:spPr/>
    </dgm:pt>
    <dgm:pt modelId="{D81D0C29-0CFE-4CD3-830B-59C697E29BB6}" type="pres">
      <dgm:prSet presAssocID="{136330FA-3898-4A52-83A9-3F171F774F0B}" presName="node" presStyleLbl="node1" presStyleIdx="4" presStyleCnt="8">
        <dgm:presLayoutVars>
          <dgm:bulletEnabled val="1"/>
        </dgm:presLayoutVars>
      </dgm:prSet>
      <dgm:spPr/>
    </dgm:pt>
    <dgm:pt modelId="{B1A63AC0-C187-40DF-BE38-4EFEB53CE0F0}" type="pres">
      <dgm:prSet presAssocID="{A8AAF357-EBCB-489F-81D0-E6603EE25F8F}" presName="sibTrans" presStyleCnt="0"/>
      <dgm:spPr/>
    </dgm:pt>
    <dgm:pt modelId="{4F7D5329-02B3-4097-ABA8-F405EF7D8A4B}" type="pres">
      <dgm:prSet presAssocID="{1FC39B45-07F0-4CFE-87AF-37A524B2D28C}" presName="node" presStyleLbl="node1" presStyleIdx="5" presStyleCnt="8">
        <dgm:presLayoutVars>
          <dgm:bulletEnabled val="1"/>
        </dgm:presLayoutVars>
      </dgm:prSet>
      <dgm:spPr/>
    </dgm:pt>
    <dgm:pt modelId="{BA52D8DB-CAC1-4D19-9479-F62532FFDAD1}" type="pres">
      <dgm:prSet presAssocID="{D8514C5E-1AF0-423E-8224-83A04B4448B2}" presName="sibTrans" presStyleCnt="0"/>
      <dgm:spPr/>
    </dgm:pt>
    <dgm:pt modelId="{191E5F24-374C-4E53-91AB-50AF5CD47AC1}" type="pres">
      <dgm:prSet presAssocID="{ACD76074-9904-45BD-ADF4-30F96D3B3008}" presName="node" presStyleLbl="node1" presStyleIdx="6" presStyleCnt="8">
        <dgm:presLayoutVars>
          <dgm:bulletEnabled val="1"/>
        </dgm:presLayoutVars>
      </dgm:prSet>
      <dgm:spPr/>
    </dgm:pt>
    <dgm:pt modelId="{30013BBD-D10A-4F0C-A7C2-E1DBF7DB9ABF}" type="pres">
      <dgm:prSet presAssocID="{4DF9059A-004A-469B-A355-BB12DE5EC824}" presName="sibTrans" presStyleCnt="0"/>
      <dgm:spPr/>
    </dgm:pt>
    <dgm:pt modelId="{0B3DCA08-2486-47F1-B9ED-CDC236C8F419}" type="pres">
      <dgm:prSet presAssocID="{37494092-2C59-4627-AC09-1D79AC2A2F1B}" presName="node" presStyleLbl="node1" presStyleIdx="7" presStyleCnt="8">
        <dgm:presLayoutVars>
          <dgm:bulletEnabled val="1"/>
        </dgm:presLayoutVars>
      </dgm:prSet>
      <dgm:spPr/>
    </dgm:pt>
  </dgm:ptLst>
  <dgm:cxnLst>
    <dgm:cxn modelId="{78BE281F-A4E9-46B6-B18E-38CBA472516C}" srcId="{85A0CAEC-2C23-4B2D-AB89-E7C3EB8B6D11}" destId="{8CE07122-F869-4EB4-8DE1-FA71AA99BF34}" srcOrd="1" destOrd="0" parTransId="{CA20B430-2EDC-4F35-B816-AA87B029BC5E}" sibTransId="{8E32BB9F-422A-4C61-ADBB-FD4DD2BCEC47}"/>
    <dgm:cxn modelId="{041B1428-068D-4D9D-B3FE-B3DBA88ED8B7}" type="presOf" srcId="{8CE07122-F869-4EB4-8DE1-FA71AA99BF34}" destId="{389BE3C7-796E-4EB3-93C6-E1661726CA39}" srcOrd="0" destOrd="0" presId="urn:microsoft.com/office/officeart/2005/8/layout/default"/>
    <dgm:cxn modelId="{99371332-375A-4F97-AA47-3EBB7FB1C384}" type="presOf" srcId="{85A0CAEC-2C23-4B2D-AB89-E7C3EB8B6D11}" destId="{C6B882DE-9A88-4C9A-BB5F-755000437C1B}" srcOrd="0" destOrd="0" presId="urn:microsoft.com/office/officeart/2005/8/layout/default"/>
    <dgm:cxn modelId="{FED93C42-85B5-4DFB-929E-2676D6216323}" type="presOf" srcId="{37494092-2C59-4627-AC09-1D79AC2A2F1B}" destId="{0B3DCA08-2486-47F1-B9ED-CDC236C8F419}" srcOrd="0" destOrd="0" presId="urn:microsoft.com/office/officeart/2005/8/layout/default"/>
    <dgm:cxn modelId="{D2724043-7E49-4C2F-AE56-307A1FD3636A}" type="presOf" srcId="{136330FA-3898-4A52-83A9-3F171F774F0B}" destId="{D81D0C29-0CFE-4CD3-830B-59C697E29BB6}" srcOrd="0" destOrd="0" presId="urn:microsoft.com/office/officeart/2005/8/layout/default"/>
    <dgm:cxn modelId="{907E897F-CD0C-4D9E-A1F3-F9471B3686E6}" srcId="{85A0CAEC-2C23-4B2D-AB89-E7C3EB8B6D11}" destId="{37494092-2C59-4627-AC09-1D79AC2A2F1B}" srcOrd="7" destOrd="0" parTransId="{A0708457-520E-4A28-AD1B-7B8277AC572A}" sibTransId="{9783BFE9-22A4-4403-8C4B-A5E7A66F1E81}"/>
    <dgm:cxn modelId="{2C349582-2127-46A4-AE73-080A8205D69C}" srcId="{85A0CAEC-2C23-4B2D-AB89-E7C3EB8B6D11}" destId="{ACD76074-9904-45BD-ADF4-30F96D3B3008}" srcOrd="6" destOrd="0" parTransId="{E1A786FB-A5BA-4A51-8694-B11B86D2810D}" sibTransId="{4DF9059A-004A-469B-A355-BB12DE5EC824}"/>
    <dgm:cxn modelId="{2509C188-F542-42B3-A33A-E3A214D5F7C9}" srcId="{85A0CAEC-2C23-4B2D-AB89-E7C3EB8B6D11}" destId="{1FC39B45-07F0-4CFE-87AF-37A524B2D28C}" srcOrd="5" destOrd="0" parTransId="{5EC2D6B5-AE26-4BBB-9AB8-A130053FA7F6}" sibTransId="{D8514C5E-1AF0-423E-8224-83A04B4448B2}"/>
    <dgm:cxn modelId="{C52E8D8D-6C7B-4580-B173-CE9A1D6910F0}" type="presOf" srcId="{CBC6B79D-33DB-4D6A-B91B-F50CE4131F68}" destId="{9B950691-1422-413F-85C8-ECCFDFF10A25}" srcOrd="0" destOrd="0" presId="urn:microsoft.com/office/officeart/2005/8/layout/default"/>
    <dgm:cxn modelId="{A40BADA7-1AFC-427B-8B35-FB98A06D356E}" srcId="{85A0CAEC-2C23-4B2D-AB89-E7C3EB8B6D11}" destId="{CBC6B79D-33DB-4D6A-B91B-F50CE4131F68}" srcOrd="0" destOrd="0" parTransId="{FE37EC72-E562-4D9F-99D3-E97F6D1AF7FE}" sibTransId="{CEDFB227-2351-4798-9A13-E3C337451A53}"/>
    <dgm:cxn modelId="{004E68AF-8070-4187-85EF-798CCE1FA8FD}" type="presOf" srcId="{ACD76074-9904-45BD-ADF4-30F96D3B3008}" destId="{191E5F24-374C-4E53-91AB-50AF5CD47AC1}" srcOrd="0" destOrd="0" presId="urn:microsoft.com/office/officeart/2005/8/layout/default"/>
    <dgm:cxn modelId="{42C1FEB1-4190-4F35-9ACE-2002FA2529D0}" type="presOf" srcId="{F298CD5F-A208-4F49-A4B6-31492885B038}" destId="{77FFFBB5-12E9-4B71-8A9E-20AD08BCDD4E}" srcOrd="0" destOrd="0" presId="urn:microsoft.com/office/officeart/2005/8/layout/default"/>
    <dgm:cxn modelId="{89E387B4-4E9F-4BFB-A64A-43B0A818F44A}" type="presOf" srcId="{8766430B-E2F1-4076-81E2-C1FE535F4E6D}" destId="{A4072C79-FB8F-4A1A-8D82-749034362ECD}" srcOrd="0" destOrd="0" presId="urn:microsoft.com/office/officeart/2005/8/layout/default"/>
    <dgm:cxn modelId="{EC8C5FC7-53AD-4660-A696-A6C1B82585DA}" srcId="{85A0CAEC-2C23-4B2D-AB89-E7C3EB8B6D11}" destId="{8766430B-E2F1-4076-81E2-C1FE535F4E6D}" srcOrd="3" destOrd="0" parTransId="{A6B41DBD-0415-4AA8-A332-826FF584A85C}" sibTransId="{61C30A6C-3000-4D5D-9D69-1A51F7A93EC5}"/>
    <dgm:cxn modelId="{481E54CB-860E-44B1-8717-49BF02FC83FC}" srcId="{85A0CAEC-2C23-4B2D-AB89-E7C3EB8B6D11}" destId="{F298CD5F-A208-4F49-A4B6-31492885B038}" srcOrd="2" destOrd="0" parTransId="{A309621E-683B-4DA8-8CA9-D11440724A8B}" sibTransId="{4B8C3DCE-D5BD-4C0B-A1FA-23C6588C4A7C}"/>
    <dgm:cxn modelId="{1969B8D4-162E-48E7-9F0C-54989564E43F}" srcId="{85A0CAEC-2C23-4B2D-AB89-E7C3EB8B6D11}" destId="{136330FA-3898-4A52-83A9-3F171F774F0B}" srcOrd="4" destOrd="0" parTransId="{452A9632-D375-47B6-A94F-A0D0FD2DD7BF}" sibTransId="{A8AAF357-EBCB-489F-81D0-E6603EE25F8F}"/>
    <dgm:cxn modelId="{605987FF-F26B-4A0C-A7CF-FA5892C4847D}" type="presOf" srcId="{1FC39B45-07F0-4CFE-87AF-37A524B2D28C}" destId="{4F7D5329-02B3-4097-ABA8-F405EF7D8A4B}" srcOrd="0" destOrd="0" presId="urn:microsoft.com/office/officeart/2005/8/layout/default"/>
    <dgm:cxn modelId="{C30BE837-BF58-44F2-8E1D-8723CAA5A726}" type="presParOf" srcId="{C6B882DE-9A88-4C9A-BB5F-755000437C1B}" destId="{9B950691-1422-413F-85C8-ECCFDFF10A25}" srcOrd="0" destOrd="0" presId="urn:microsoft.com/office/officeart/2005/8/layout/default"/>
    <dgm:cxn modelId="{809529A6-2857-4C66-A74F-53B15935F8C0}" type="presParOf" srcId="{C6B882DE-9A88-4C9A-BB5F-755000437C1B}" destId="{E3CE6F87-DE0B-4C79-8169-219196D1C383}" srcOrd="1" destOrd="0" presId="urn:microsoft.com/office/officeart/2005/8/layout/default"/>
    <dgm:cxn modelId="{AED0CBC1-4971-49E6-87A4-1977BB77C9B7}" type="presParOf" srcId="{C6B882DE-9A88-4C9A-BB5F-755000437C1B}" destId="{389BE3C7-796E-4EB3-93C6-E1661726CA39}" srcOrd="2" destOrd="0" presId="urn:microsoft.com/office/officeart/2005/8/layout/default"/>
    <dgm:cxn modelId="{BAD467A0-F361-42B4-B9CF-9576EE52E325}" type="presParOf" srcId="{C6B882DE-9A88-4C9A-BB5F-755000437C1B}" destId="{D3CF1E28-406C-49B4-8F6E-FA36A72422FB}" srcOrd="3" destOrd="0" presId="urn:microsoft.com/office/officeart/2005/8/layout/default"/>
    <dgm:cxn modelId="{4ABC44BD-0F33-4ADE-A010-56384960AEDC}" type="presParOf" srcId="{C6B882DE-9A88-4C9A-BB5F-755000437C1B}" destId="{77FFFBB5-12E9-4B71-8A9E-20AD08BCDD4E}" srcOrd="4" destOrd="0" presId="urn:microsoft.com/office/officeart/2005/8/layout/default"/>
    <dgm:cxn modelId="{02781E2F-4ABA-4537-A5B3-A26ABA0C2DE1}" type="presParOf" srcId="{C6B882DE-9A88-4C9A-BB5F-755000437C1B}" destId="{EBAD3539-A672-442C-902A-3A2BAF22AB77}" srcOrd="5" destOrd="0" presId="urn:microsoft.com/office/officeart/2005/8/layout/default"/>
    <dgm:cxn modelId="{D4C7A981-0B2D-4BDE-A445-6E190D4B94CD}" type="presParOf" srcId="{C6B882DE-9A88-4C9A-BB5F-755000437C1B}" destId="{A4072C79-FB8F-4A1A-8D82-749034362ECD}" srcOrd="6" destOrd="0" presId="urn:microsoft.com/office/officeart/2005/8/layout/default"/>
    <dgm:cxn modelId="{2A1AAF20-0822-40EC-8CA0-3761B745FB12}" type="presParOf" srcId="{C6B882DE-9A88-4C9A-BB5F-755000437C1B}" destId="{70980818-E232-4976-9BE7-BF20F88E24EA}" srcOrd="7" destOrd="0" presId="urn:microsoft.com/office/officeart/2005/8/layout/default"/>
    <dgm:cxn modelId="{87290F1E-7C5B-4731-B112-9746D3583CED}" type="presParOf" srcId="{C6B882DE-9A88-4C9A-BB5F-755000437C1B}" destId="{D81D0C29-0CFE-4CD3-830B-59C697E29BB6}" srcOrd="8" destOrd="0" presId="urn:microsoft.com/office/officeart/2005/8/layout/default"/>
    <dgm:cxn modelId="{02F61232-9E4D-4350-83D3-170893FCD6CF}" type="presParOf" srcId="{C6B882DE-9A88-4C9A-BB5F-755000437C1B}" destId="{B1A63AC0-C187-40DF-BE38-4EFEB53CE0F0}" srcOrd="9" destOrd="0" presId="urn:microsoft.com/office/officeart/2005/8/layout/default"/>
    <dgm:cxn modelId="{665D2A39-40D7-4E69-B640-E3F369351CF4}" type="presParOf" srcId="{C6B882DE-9A88-4C9A-BB5F-755000437C1B}" destId="{4F7D5329-02B3-4097-ABA8-F405EF7D8A4B}" srcOrd="10" destOrd="0" presId="urn:microsoft.com/office/officeart/2005/8/layout/default"/>
    <dgm:cxn modelId="{677FCD48-808F-4CA5-90ED-AD80AD97A04E}" type="presParOf" srcId="{C6B882DE-9A88-4C9A-BB5F-755000437C1B}" destId="{BA52D8DB-CAC1-4D19-9479-F62532FFDAD1}" srcOrd="11" destOrd="0" presId="urn:microsoft.com/office/officeart/2005/8/layout/default"/>
    <dgm:cxn modelId="{E3C7EB34-221D-400D-800F-609BD921572A}" type="presParOf" srcId="{C6B882DE-9A88-4C9A-BB5F-755000437C1B}" destId="{191E5F24-374C-4E53-91AB-50AF5CD47AC1}" srcOrd="12" destOrd="0" presId="urn:microsoft.com/office/officeart/2005/8/layout/default"/>
    <dgm:cxn modelId="{A94DA589-3722-4EBD-B19C-98153C30E578}" type="presParOf" srcId="{C6B882DE-9A88-4C9A-BB5F-755000437C1B}" destId="{30013BBD-D10A-4F0C-A7C2-E1DBF7DB9ABF}" srcOrd="13" destOrd="0" presId="urn:microsoft.com/office/officeart/2005/8/layout/default"/>
    <dgm:cxn modelId="{C0160624-5A49-435F-BCF8-10AEE260438D}" type="presParOf" srcId="{C6B882DE-9A88-4C9A-BB5F-755000437C1B}" destId="{0B3DCA08-2486-47F1-B9ED-CDC236C8F41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49422-9286-447C-9CED-BD007C9D113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65610-0EB2-44B2-B58E-6A3903383C0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44926-1350-48C6-9C2B-80561F04C2F5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Definition – public debt is a borrowing of the Federal Government of Ethiopia from both internal and external lenders. Includes loan agreements and sale of securities.</a:t>
          </a:r>
          <a:endParaRPr lang="en-US" sz="2300" kern="1200"/>
        </a:p>
      </dsp:txBody>
      <dsp:txXfrm>
        <a:off x="1435590" y="531"/>
        <a:ext cx="9080009" cy="1242935"/>
      </dsp:txXfrm>
    </dsp:sp>
    <dsp:sp modelId="{B9E25CA3-3E97-4262-AA1E-5262FE26D75A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52B76-C579-43C1-A214-D55480EB1989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38B8F-BD22-41E9-86A9-9ED48B726343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Debt can be external or domestic.</a:t>
          </a:r>
          <a:endParaRPr lang="en-US" sz="2300" kern="1200" dirty="0"/>
        </a:p>
      </dsp:txBody>
      <dsp:txXfrm>
        <a:off x="1435590" y="1554201"/>
        <a:ext cx="9080009" cy="1242935"/>
      </dsp:txXfrm>
    </dsp:sp>
    <dsp:sp modelId="{BC24D1F1-066E-4B29-AFBC-9B1C582C1084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6A3F5-31BD-4431-8C7B-73539F4DF6D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93704-B921-49B2-8443-67FA89E1D94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Debt of SOEs can be classified into government-guaranteed debt and non-guaranteed debt.</a:t>
          </a:r>
          <a:endParaRPr lang="en-US" sz="2300" kern="1200"/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13C18-E33C-463C-8622-CE67FD8E6F0E}">
      <dsp:nvSpPr>
        <dsp:cNvPr id="0" name=""/>
        <dsp:cNvSpPr/>
      </dsp:nvSpPr>
      <dsp:spPr>
        <a:xfrm>
          <a:off x="0" y="2456"/>
          <a:ext cx="8179563" cy="12452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A8985-5348-4549-A5EC-46C3BA11D225}">
      <dsp:nvSpPr>
        <dsp:cNvPr id="0" name=""/>
        <dsp:cNvSpPr/>
      </dsp:nvSpPr>
      <dsp:spPr>
        <a:xfrm>
          <a:off x="376684" y="282635"/>
          <a:ext cx="684880" cy="6848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75D5C-6212-485D-8963-BB325F1A93D8}">
      <dsp:nvSpPr>
        <dsp:cNvPr id="0" name=""/>
        <dsp:cNvSpPr/>
      </dsp:nvSpPr>
      <dsp:spPr>
        <a:xfrm>
          <a:off x="1438248" y="2456"/>
          <a:ext cx="3680803" cy="124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88" tIns="131788" rIns="131788" bIns="1317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Ministry of Finance</a:t>
          </a:r>
          <a:endParaRPr lang="en-US" sz="2200" kern="1200"/>
        </a:p>
      </dsp:txBody>
      <dsp:txXfrm>
        <a:off x="1438248" y="2456"/>
        <a:ext cx="3680803" cy="1245236"/>
      </dsp:txXfrm>
    </dsp:sp>
    <dsp:sp modelId="{2F23F805-3F32-49EA-97B3-8C9ACAEF308F}">
      <dsp:nvSpPr>
        <dsp:cNvPr id="0" name=""/>
        <dsp:cNvSpPr/>
      </dsp:nvSpPr>
      <dsp:spPr>
        <a:xfrm>
          <a:off x="5119051" y="2456"/>
          <a:ext cx="3060511" cy="124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88" tIns="131788" rIns="131788" bIns="13178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Debt Management Directorate</a:t>
          </a:r>
          <a:endParaRPr lang="en-US" sz="1800" kern="1200"/>
        </a:p>
      </dsp:txBody>
      <dsp:txXfrm>
        <a:off x="5119051" y="2456"/>
        <a:ext cx="3060511" cy="1245236"/>
      </dsp:txXfrm>
    </dsp:sp>
    <dsp:sp modelId="{D43D0604-E15C-43B7-83D2-82354C8526E1}">
      <dsp:nvSpPr>
        <dsp:cNvPr id="0" name=""/>
        <dsp:cNvSpPr/>
      </dsp:nvSpPr>
      <dsp:spPr>
        <a:xfrm>
          <a:off x="0" y="1559002"/>
          <a:ext cx="8179563" cy="12452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9181A-3675-403F-BCD6-2836FB481DFE}">
      <dsp:nvSpPr>
        <dsp:cNvPr id="0" name=""/>
        <dsp:cNvSpPr/>
      </dsp:nvSpPr>
      <dsp:spPr>
        <a:xfrm>
          <a:off x="376684" y="1839181"/>
          <a:ext cx="684880" cy="6848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C66F9-FE95-4110-A960-14AC9F8082A5}">
      <dsp:nvSpPr>
        <dsp:cNvPr id="0" name=""/>
        <dsp:cNvSpPr/>
      </dsp:nvSpPr>
      <dsp:spPr>
        <a:xfrm>
          <a:off x="1438248" y="1559002"/>
          <a:ext cx="6741314" cy="124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88" tIns="131788" rIns="131788" bIns="1317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House of People’s Representatives (HoPR)</a:t>
          </a:r>
          <a:endParaRPr lang="en-US" sz="2200" kern="1200"/>
        </a:p>
      </dsp:txBody>
      <dsp:txXfrm>
        <a:off x="1438248" y="1559002"/>
        <a:ext cx="6741314" cy="1245236"/>
      </dsp:txXfrm>
    </dsp:sp>
    <dsp:sp modelId="{3B84716A-F98D-4CAA-93FB-5C8DD6C27B2F}">
      <dsp:nvSpPr>
        <dsp:cNvPr id="0" name=""/>
        <dsp:cNvSpPr/>
      </dsp:nvSpPr>
      <dsp:spPr>
        <a:xfrm>
          <a:off x="0" y="3115548"/>
          <a:ext cx="8179563" cy="12452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B5E51-80E0-4BDA-A2CE-A8FAA51FF86E}">
      <dsp:nvSpPr>
        <dsp:cNvPr id="0" name=""/>
        <dsp:cNvSpPr/>
      </dsp:nvSpPr>
      <dsp:spPr>
        <a:xfrm>
          <a:off x="376684" y="3395726"/>
          <a:ext cx="684880" cy="6848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3FF8D-AD41-44AC-9779-AAA8AD9B7718}">
      <dsp:nvSpPr>
        <dsp:cNvPr id="0" name=""/>
        <dsp:cNvSpPr/>
      </dsp:nvSpPr>
      <dsp:spPr>
        <a:xfrm>
          <a:off x="1438248" y="3115548"/>
          <a:ext cx="6741314" cy="124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88" tIns="131788" rIns="131788" bIns="1317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Council of Ministers</a:t>
          </a:r>
          <a:endParaRPr lang="en-US" sz="2200" kern="1200"/>
        </a:p>
      </dsp:txBody>
      <dsp:txXfrm>
        <a:off x="1438248" y="3115548"/>
        <a:ext cx="6741314" cy="1245236"/>
      </dsp:txXfrm>
    </dsp:sp>
    <dsp:sp modelId="{A4964F90-15B0-4C66-9974-6D52CC449A7D}">
      <dsp:nvSpPr>
        <dsp:cNvPr id="0" name=""/>
        <dsp:cNvSpPr/>
      </dsp:nvSpPr>
      <dsp:spPr>
        <a:xfrm>
          <a:off x="0" y="4672094"/>
          <a:ext cx="8179563" cy="12452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3D49A-681A-4E85-982E-296555DE455F}">
      <dsp:nvSpPr>
        <dsp:cNvPr id="0" name=""/>
        <dsp:cNvSpPr/>
      </dsp:nvSpPr>
      <dsp:spPr>
        <a:xfrm>
          <a:off x="376684" y="4952272"/>
          <a:ext cx="684880" cy="6848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81E2B-BADE-4D1F-AA9A-0EF6B7774B0D}">
      <dsp:nvSpPr>
        <dsp:cNvPr id="0" name=""/>
        <dsp:cNvSpPr/>
      </dsp:nvSpPr>
      <dsp:spPr>
        <a:xfrm>
          <a:off x="1438248" y="4672094"/>
          <a:ext cx="6741314" cy="124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88" tIns="131788" rIns="131788" bIns="1317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Federal Auditor General</a:t>
          </a:r>
          <a:endParaRPr lang="en-US" sz="2200" kern="1200"/>
        </a:p>
      </dsp:txBody>
      <dsp:txXfrm>
        <a:off x="1438248" y="4672094"/>
        <a:ext cx="6741314" cy="1245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CE8A9-0DB2-4C59-8C35-E39C13DFECC3}">
      <dsp:nvSpPr>
        <dsp:cNvPr id="0" name=""/>
        <dsp:cNvSpPr/>
      </dsp:nvSpPr>
      <dsp:spPr>
        <a:xfrm rot="5400000">
          <a:off x="4407050" y="-1173572"/>
          <a:ext cx="2310104" cy="52349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Authorisation of HoPR mandatory with two exceptions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Borrowing for repayment, conversion, redemption and consolidation of loans.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Loan for the management of consolidated funds.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MoF to prepare annual and medium-term external borrowing requirements and debt repayment plans and incorporate them in the Medium Term Fiscal Framework.</a:t>
          </a:r>
          <a:endParaRPr lang="en-US" sz="1700" kern="1200"/>
        </a:p>
      </dsp:txBody>
      <dsp:txXfrm rot="-5400000">
        <a:off x="2944642" y="401606"/>
        <a:ext cx="5122150" cy="2084564"/>
      </dsp:txXfrm>
    </dsp:sp>
    <dsp:sp modelId="{D6663771-D70E-4219-947A-00331D76C93A}">
      <dsp:nvSpPr>
        <dsp:cNvPr id="0" name=""/>
        <dsp:cNvSpPr/>
      </dsp:nvSpPr>
      <dsp:spPr>
        <a:xfrm>
          <a:off x="0" y="72"/>
          <a:ext cx="2944642" cy="2887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External sovereign debt contraction requirements</a:t>
          </a:r>
          <a:endParaRPr lang="en-US" sz="2900" kern="1200"/>
        </a:p>
      </dsp:txBody>
      <dsp:txXfrm>
        <a:off x="140962" y="141034"/>
        <a:ext cx="2662718" cy="2605706"/>
      </dsp:txXfrm>
    </dsp:sp>
    <dsp:sp modelId="{9B22351B-50FB-4F85-9320-2181FAF8171B}">
      <dsp:nvSpPr>
        <dsp:cNvPr id="0" name=""/>
        <dsp:cNvSpPr/>
      </dsp:nvSpPr>
      <dsp:spPr>
        <a:xfrm rot="5400000">
          <a:off x="4407050" y="1858440"/>
          <a:ext cx="2310104" cy="52349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Feasibility study and financial statement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MoF negotiates and Minister signs the contract unless authorised otherwise.</a:t>
          </a:r>
          <a:endParaRPr lang="en-US" sz="1700" kern="1200"/>
        </a:p>
      </dsp:txBody>
      <dsp:txXfrm rot="-5400000">
        <a:off x="2944642" y="3433618"/>
        <a:ext cx="5122150" cy="2084564"/>
      </dsp:txXfrm>
    </dsp:sp>
    <dsp:sp modelId="{4983A37A-96AC-4702-9319-8B0629FFA206}">
      <dsp:nvSpPr>
        <dsp:cNvPr id="0" name=""/>
        <dsp:cNvSpPr/>
      </dsp:nvSpPr>
      <dsp:spPr>
        <a:xfrm>
          <a:off x="0" y="3032084"/>
          <a:ext cx="2944642" cy="2887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Requirements from public enterprises with external </a:t>
          </a:r>
          <a:r>
            <a:rPr lang="en-GB" sz="2900" kern="1200"/>
            <a:t>borrowing requests</a:t>
          </a:r>
          <a:endParaRPr lang="en-US" sz="2900" kern="1200" dirty="0"/>
        </a:p>
      </dsp:txBody>
      <dsp:txXfrm>
        <a:off x="140962" y="3173046"/>
        <a:ext cx="2662718" cy="2605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488D5-E98D-4E2A-996B-63DAFFEAC572}">
      <dsp:nvSpPr>
        <dsp:cNvPr id="0" name=""/>
        <dsp:cNvSpPr/>
      </dsp:nvSpPr>
      <dsp:spPr>
        <a:xfrm rot="5400000">
          <a:off x="1004876" y="1052965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843AA-17CD-4BE0-99DC-06BC0D790B4B}">
      <dsp:nvSpPr>
        <dsp:cNvPr id="0" name=""/>
        <dsp:cNvSpPr/>
      </dsp:nvSpPr>
      <dsp:spPr>
        <a:xfrm>
          <a:off x="701585" y="1956292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MoF submits to the Council of Ministers copy of signed agreement, explanation of the provisions in Amharic, brief explanatory notes, draft ratification proclamation</a:t>
          </a:r>
        </a:p>
      </dsp:txBody>
      <dsp:txXfrm>
        <a:off x="701585" y="1956292"/>
        <a:ext cx="2729487" cy="2392556"/>
      </dsp:txXfrm>
    </dsp:sp>
    <dsp:sp modelId="{6C71210A-7215-4F8C-8839-721E50AA8851}">
      <dsp:nvSpPr>
        <dsp:cNvPr id="0" name=""/>
        <dsp:cNvSpPr/>
      </dsp:nvSpPr>
      <dsp:spPr>
        <a:xfrm>
          <a:off x="2916075" y="830384"/>
          <a:ext cx="514997" cy="514997"/>
        </a:xfrm>
        <a:prstGeom prst="triangle">
          <a:avLst>
            <a:gd name="adj" fmla="val 10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F5AE0-26BB-4CE8-A07D-7D188FDA29FC}">
      <dsp:nvSpPr>
        <dsp:cNvPr id="0" name=""/>
        <dsp:cNvSpPr/>
      </dsp:nvSpPr>
      <dsp:spPr>
        <a:xfrm rot="5400000">
          <a:off x="4346303" y="226126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1CB39-3438-4CAF-8623-609ACFCEA4C4}">
      <dsp:nvSpPr>
        <dsp:cNvPr id="0" name=""/>
        <dsp:cNvSpPr/>
      </dsp:nvSpPr>
      <dsp:spPr>
        <a:xfrm>
          <a:off x="4043011" y="1129453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Council of Ministers approves draft ratification proclamation and forwards to </a:t>
          </a:r>
          <a:r>
            <a:rPr lang="en-GB" sz="2000" kern="1200" dirty="0" err="1"/>
            <a:t>HoPR</a:t>
          </a:r>
          <a:r>
            <a:rPr lang="en-GB" sz="2000" kern="1200" dirty="0"/>
            <a:t> for ratification</a:t>
          </a:r>
        </a:p>
      </dsp:txBody>
      <dsp:txXfrm>
        <a:off x="4043011" y="1129453"/>
        <a:ext cx="2729487" cy="2392556"/>
      </dsp:txXfrm>
    </dsp:sp>
    <dsp:sp modelId="{6B7832EE-E18B-4672-85FD-00FBB9967EAB}">
      <dsp:nvSpPr>
        <dsp:cNvPr id="0" name=""/>
        <dsp:cNvSpPr/>
      </dsp:nvSpPr>
      <dsp:spPr>
        <a:xfrm>
          <a:off x="6257501" y="3544"/>
          <a:ext cx="514997" cy="514997"/>
        </a:xfrm>
        <a:prstGeom prst="triangle">
          <a:avLst>
            <a:gd name="adj" fmla="val 10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962CC-CE94-4B28-993C-6FAC2CD8E669}">
      <dsp:nvSpPr>
        <dsp:cNvPr id="0" name=""/>
        <dsp:cNvSpPr/>
      </dsp:nvSpPr>
      <dsp:spPr>
        <a:xfrm rot="5400000">
          <a:off x="7687729" y="-600712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AA7FF-3027-4AE0-B279-C2C881FAF216}">
      <dsp:nvSpPr>
        <dsp:cNvPr id="0" name=""/>
        <dsp:cNvSpPr/>
      </dsp:nvSpPr>
      <dsp:spPr>
        <a:xfrm>
          <a:off x="7384437" y="302614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HoPR</a:t>
          </a:r>
          <a:r>
            <a:rPr lang="en-GB" sz="2000" kern="1200" dirty="0"/>
            <a:t> promulgates ratification proclamation for the loan agreement.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N.B: </a:t>
          </a:r>
          <a:r>
            <a:rPr lang="en-GB" sz="2000" kern="1200" dirty="0" err="1"/>
            <a:t>HoPR</a:t>
          </a:r>
          <a:r>
            <a:rPr lang="en-GB" sz="2000" kern="1200" dirty="0"/>
            <a:t> does not undertake thorough examination prior to approval.</a:t>
          </a:r>
        </a:p>
      </dsp:txBody>
      <dsp:txXfrm>
        <a:off x="7384437" y="302614"/>
        <a:ext cx="2729487" cy="23925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6DCC9-3428-4DEC-A7D3-4B8F3A6291EB}">
      <dsp:nvSpPr>
        <dsp:cNvPr id="0" name=""/>
        <dsp:cNvSpPr/>
      </dsp:nvSpPr>
      <dsp:spPr>
        <a:xfrm>
          <a:off x="0" y="1914"/>
          <a:ext cx="8179563" cy="8159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7ADD3-D78C-4D87-B399-0158D0224BC3}">
      <dsp:nvSpPr>
        <dsp:cNvPr id="0" name=""/>
        <dsp:cNvSpPr/>
      </dsp:nvSpPr>
      <dsp:spPr>
        <a:xfrm>
          <a:off x="246838" y="185513"/>
          <a:ext cx="448796" cy="4487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17595-F54F-450F-9894-CA3A05150E3A}">
      <dsp:nvSpPr>
        <dsp:cNvPr id="0" name=""/>
        <dsp:cNvSpPr/>
      </dsp:nvSpPr>
      <dsp:spPr>
        <a:xfrm>
          <a:off x="942473" y="1914"/>
          <a:ext cx="7237089" cy="81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59" tIns="86359" rIns="86359" bIns="863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Debt Management Directorate</a:t>
          </a:r>
        </a:p>
      </dsp:txBody>
      <dsp:txXfrm>
        <a:off x="942473" y="1914"/>
        <a:ext cx="7237089" cy="815994"/>
      </dsp:txXfrm>
    </dsp:sp>
    <dsp:sp modelId="{99E9F87B-A494-4865-88F0-5DFD0323E2B0}">
      <dsp:nvSpPr>
        <dsp:cNvPr id="0" name=""/>
        <dsp:cNvSpPr/>
      </dsp:nvSpPr>
      <dsp:spPr>
        <a:xfrm>
          <a:off x="0" y="1021907"/>
          <a:ext cx="8179563" cy="8159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BFE14-F904-479E-88D5-7DC79B8FF8AA}">
      <dsp:nvSpPr>
        <dsp:cNvPr id="0" name=""/>
        <dsp:cNvSpPr/>
      </dsp:nvSpPr>
      <dsp:spPr>
        <a:xfrm>
          <a:off x="246838" y="1205506"/>
          <a:ext cx="448796" cy="4487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DEB3C-8999-4962-BD49-A4CE66328334}">
      <dsp:nvSpPr>
        <dsp:cNvPr id="0" name=""/>
        <dsp:cNvSpPr/>
      </dsp:nvSpPr>
      <dsp:spPr>
        <a:xfrm>
          <a:off x="942473" y="1021907"/>
          <a:ext cx="7237089" cy="81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59" tIns="86359" rIns="86359" bIns="863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Debt Management Strategy</a:t>
          </a:r>
        </a:p>
      </dsp:txBody>
      <dsp:txXfrm>
        <a:off x="942473" y="1021907"/>
        <a:ext cx="7237089" cy="815994"/>
      </dsp:txXfrm>
    </dsp:sp>
    <dsp:sp modelId="{168683EB-0485-4526-9E7F-3DCEF3E698D4}">
      <dsp:nvSpPr>
        <dsp:cNvPr id="0" name=""/>
        <dsp:cNvSpPr/>
      </dsp:nvSpPr>
      <dsp:spPr>
        <a:xfrm>
          <a:off x="0" y="2041900"/>
          <a:ext cx="8179563" cy="8159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B1A49-7959-4F95-9B48-E79E3DF5014F}">
      <dsp:nvSpPr>
        <dsp:cNvPr id="0" name=""/>
        <dsp:cNvSpPr/>
      </dsp:nvSpPr>
      <dsp:spPr>
        <a:xfrm>
          <a:off x="246838" y="2225499"/>
          <a:ext cx="448796" cy="4487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0A8F3-0F1E-45F1-8D1B-4DACBD6627F8}">
      <dsp:nvSpPr>
        <dsp:cNvPr id="0" name=""/>
        <dsp:cNvSpPr/>
      </dsp:nvSpPr>
      <dsp:spPr>
        <a:xfrm>
          <a:off x="942473" y="2041900"/>
          <a:ext cx="7237089" cy="81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59" tIns="86359" rIns="86359" bIns="863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Debt Sustainability Analysis</a:t>
          </a:r>
        </a:p>
      </dsp:txBody>
      <dsp:txXfrm>
        <a:off x="942473" y="2041900"/>
        <a:ext cx="7237089" cy="815994"/>
      </dsp:txXfrm>
    </dsp:sp>
    <dsp:sp modelId="{4B363184-C5B0-404E-B3DB-91ADDE6FDF12}">
      <dsp:nvSpPr>
        <dsp:cNvPr id="0" name=""/>
        <dsp:cNvSpPr/>
      </dsp:nvSpPr>
      <dsp:spPr>
        <a:xfrm>
          <a:off x="0" y="3061893"/>
          <a:ext cx="8179563" cy="8159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4AEA0-8A92-4B0D-A203-FADD42F8468E}">
      <dsp:nvSpPr>
        <dsp:cNvPr id="0" name=""/>
        <dsp:cNvSpPr/>
      </dsp:nvSpPr>
      <dsp:spPr>
        <a:xfrm>
          <a:off x="246838" y="3245491"/>
          <a:ext cx="448796" cy="4487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91D5D-1012-4A05-BF98-DF383F9FF343}">
      <dsp:nvSpPr>
        <dsp:cNvPr id="0" name=""/>
        <dsp:cNvSpPr/>
      </dsp:nvSpPr>
      <dsp:spPr>
        <a:xfrm>
          <a:off x="942473" y="3061893"/>
          <a:ext cx="7237089" cy="81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59" tIns="86359" rIns="86359" bIns="863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PFM Reform Strategy</a:t>
          </a:r>
        </a:p>
      </dsp:txBody>
      <dsp:txXfrm>
        <a:off x="942473" y="3061893"/>
        <a:ext cx="7237089" cy="815994"/>
      </dsp:txXfrm>
    </dsp:sp>
    <dsp:sp modelId="{5B767097-661E-4582-864C-CF28970F544C}">
      <dsp:nvSpPr>
        <dsp:cNvPr id="0" name=""/>
        <dsp:cNvSpPr/>
      </dsp:nvSpPr>
      <dsp:spPr>
        <a:xfrm>
          <a:off x="0" y="4081886"/>
          <a:ext cx="8179563" cy="8159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3B7E4-5657-43D4-86DA-521880A7B1BD}">
      <dsp:nvSpPr>
        <dsp:cNvPr id="0" name=""/>
        <dsp:cNvSpPr/>
      </dsp:nvSpPr>
      <dsp:spPr>
        <a:xfrm>
          <a:off x="246838" y="4265484"/>
          <a:ext cx="448796" cy="44879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63903-7B35-4C04-921E-3A21990FF728}">
      <dsp:nvSpPr>
        <dsp:cNvPr id="0" name=""/>
        <dsp:cNvSpPr/>
      </dsp:nvSpPr>
      <dsp:spPr>
        <a:xfrm>
          <a:off x="942473" y="4081886"/>
          <a:ext cx="7237089" cy="81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59" tIns="86359" rIns="86359" bIns="863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Liability and Asset Management Corporation – SOE debt</a:t>
          </a:r>
        </a:p>
      </dsp:txBody>
      <dsp:txXfrm>
        <a:off x="942473" y="4081886"/>
        <a:ext cx="7237089" cy="815994"/>
      </dsp:txXfrm>
    </dsp:sp>
    <dsp:sp modelId="{4943600E-107E-49CC-BC64-2156542DAF87}">
      <dsp:nvSpPr>
        <dsp:cNvPr id="0" name=""/>
        <dsp:cNvSpPr/>
      </dsp:nvSpPr>
      <dsp:spPr>
        <a:xfrm>
          <a:off x="0" y="5101878"/>
          <a:ext cx="8179563" cy="8159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BE209-1939-46D6-8EEB-8194C2595B49}">
      <dsp:nvSpPr>
        <dsp:cNvPr id="0" name=""/>
        <dsp:cNvSpPr/>
      </dsp:nvSpPr>
      <dsp:spPr>
        <a:xfrm>
          <a:off x="246838" y="5285477"/>
          <a:ext cx="448796" cy="44879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804E2-FD71-4E49-A824-5682F2C53B77}">
      <dsp:nvSpPr>
        <dsp:cNvPr id="0" name=""/>
        <dsp:cNvSpPr/>
      </dsp:nvSpPr>
      <dsp:spPr>
        <a:xfrm>
          <a:off x="942473" y="5101878"/>
          <a:ext cx="7237089" cy="81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59" tIns="86359" rIns="86359" bIns="8635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PPPs – SOE debt</a:t>
          </a:r>
        </a:p>
      </dsp:txBody>
      <dsp:txXfrm>
        <a:off x="942473" y="5101878"/>
        <a:ext cx="7237089" cy="8159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6BE96-3912-4018-8E02-C48B2ACF089C}">
      <dsp:nvSpPr>
        <dsp:cNvPr id="0" name=""/>
        <dsp:cNvSpPr/>
      </dsp:nvSpPr>
      <dsp:spPr>
        <a:xfrm>
          <a:off x="0" y="722"/>
          <a:ext cx="81795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1FFB15-B154-4361-9A36-E5F3FBF3CB26}">
      <dsp:nvSpPr>
        <dsp:cNvPr id="0" name=""/>
        <dsp:cNvSpPr/>
      </dsp:nvSpPr>
      <dsp:spPr>
        <a:xfrm>
          <a:off x="0" y="722"/>
          <a:ext cx="8179563" cy="84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 public participation requirement</a:t>
          </a:r>
        </a:p>
      </dsp:txBody>
      <dsp:txXfrm>
        <a:off x="0" y="722"/>
        <a:ext cx="8179563" cy="845477"/>
      </dsp:txXfrm>
    </dsp:sp>
    <dsp:sp modelId="{54C08707-582C-4928-8A68-025CCE2A38B0}">
      <dsp:nvSpPr>
        <dsp:cNvPr id="0" name=""/>
        <dsp:cNvSpPr/>
      </dsp:nvSpPr>
      <dsp:spPr>
        <a:xfrm>
          <a:off x="0" y="846200"/>
          <a:ext cx="81795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BAC586-3500-4CFA-AA77-02DCB93E8943}">
      <dsp:nvSpPr>
        <dsp:cNvPr id="0" name=""/>
        <dsp:cNvSpPr/>
      </dsp:nvSpPr>
      <dsp:spPr>
        <a:xfrm>
          <a:off x="0" y="846200"/>
          <a:ext cx="8179563" cy="84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 minimum non-negotiable terms and conditions</a:t>
          </a:r>
        </a:p>
      </dsp:txBody>
      <dsp:txXfrm>
        <a:off x="0" y="846200"/>
        <a:ext cx="8179563" cy="845477"/>
      </dsp:txXfrm>
    </dsp:sp>
    <dsp:sp modelId="{7C9705E1-F8BC-4A9E-A6E6-02FB70A21572}">
      <dsp:nvSpPr>
        <dsp:cNvPr id="0" name=""/>
        <dsp:cNvSpPr/>
      </dsp:nvSpPr>
      <dsp:spPr>
        <a:xfrm>
          <a:off x="0" y="1691677"/>
          <a:ext cx="81795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282465-923D-4C08-87A2-B6CEA9743150}">
      <dsp:nvSpPr>
        <dsp:cNvPr id="0" name=""/>
        <dsp:cNvSpPr/>
      </dsp:nvSpPr>
      <dsp:spPr>
        <a:xfrm>
          <a:off x="0" y="1691677"/>
          <a:ext cx="8179563" cy="84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Mandatory dispute settlement mechanism not provided for</a:t>
          </a:r>
        </a:p>
      </dsp:txBody>
      <dsp:txXfrm>
        <a:off x="0" y="1691677"/>
        <a:ext cx="8179563" cy="845477"/>
      </dsp:txXfrm>
    </dsp:sp>
    <dsp:sp modelId="{A2818B7E-76E1-4041-8BB8-49CF5E70D30C}">
      <dsp:nvSpPr>
        <dsp:cNvPr id="0" name=""/>
        <dsp:cNvSpPr/>
      </dsp:nvSpPr>
      <dsp:spPr>
        <a:xfrm>
          <a:off x="0" y="2537155"/>
          <a:ext cx="81795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DB486E-856F-440A-AF00-1791364C640D}">
      <dsp:nvSpPr>
        <dsp:cNvPr id="0" name=""/>
        <dsp:cNvSpPr/>
      </dsp:nvSpPr>
      <dsp:spPr>
        <a:xfrm>
          <a:off x="0" y="2537155"/>
          <a:ext cx="8179563" cy="84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Lack of a budget expenditure system</a:t>
          </a:r>
        </a:p>
      </dsp:txBody>
      <dsp:txXfrm>
        <a:off x="0" y="2537155"/>
        <a:ext cx="8179563" cy="845477"/>
      </dsp:txXfrm>
    </dsp:sp>
    <dsp:sp modelId="{7A63C494-31B7-4110-B2F8-CA9157754C27}">
      <dsp:nvSpPr>
        <dsp:cNvPr id="0" name=""/>
        <dsp:cNvSpPr/>
      </dsp:nvSpPr>
      <dsp:spPr>
        <a:xfrm>
          <a:off x="0" y="3382632"/>
          <a:ext cx="81795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0CBB44-2CF6-400A-9500-02D243805B86}">
      <dsp:nvSpPr>
        <dsp:cNvPr id="0" name=""/>
        <dsp:cNvSpPr/>
      </dsp:nvSpPr>
      <dsp:spPr>
        <a:xfrm>
          <a:off x="0" y="3382632"/>
          <a:ext cx="8179563" cy="84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Safeguards for shocks not provided for</a:t>
          </a:r>
        </a:p>
      </dsp:txBody>
      <dsp:txXfrm>
        <a:off x="0" y="3382632"/>
        <a:ext cx="8179563" cy="845477"/>
      </dsp:txXfrm>
    </dsp:sp>
    <dsp:sp modelId="{FA281B64-F9CB-4781-AC37-40A2AC27AC8D}">
      <dsp:nvSpPr>
        <dsp:cNvPr id="0" name=""/>
        <dsp:cNvSpPr/>
      </dsp:nvSpPr>
      <dsp:spPr>
        <a:xfrm>
          <a:off x="0" y="4228110"/>
          <a:ext cx="81795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9BC143-4770-44C7-BF40-1934A4D99348}">
      <dsp:nvSpPr>
        <dsp:cNvPr id="0" name=""/>
        <dsp:cNvSpPr/>
      </dsp:nvSpPr>
      <dsp:spPr>
        <a:xfrm>
          <a:off x="0" y="4228110"/>
          <a:ext cx="8179563" cy="84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Debt restructuring left to the parties</a:t>
          </a:r>
        </a:p>
      </dsp:txBody>
      <dsp:txXfrm>
        <a:off x="0" y="4228110"/>
        <a:ext cx="8179563" cy="845477"/>
      </dsp:txXfrm>
    </dsp:sp>
    <dsp:sp modelId="{178B6E71-D2F1-4992-8AD9-850D1680CDB0}">
      <dsp:nvSpPr>
        <dsp:cNvPr id="0" name=""/>
        <dsp:cNvSpPr/>
      </dsp:nvSpPr>
      <dsp:spPr>
        <a:xfrm>
          <a:off x="0" y="5073587"/>
          <a:ext cx="81795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5F036D-90FB-407E-8220-C48A98E2A7CA}">
      <dsp:nvSpPr>
        <dsp:cNvPr id="0" name=""/>
        <dsp:cNvSpPr/>
      </dsp:nvSpPr>
      <dsp:spPr>
        <a:xfrm>
          <a:off x="0" y="5073587"/>
          <a:ext cx="8179563" cy="84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Principles not well developed</a:t>
          </a:r>
        </a:p>
      </dsp:txBody>
      <dsp:txXfrm>
        <a:off x="0" y="5073587"/>
        <a:ext cx="8179563" cy="8454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50691-1422-413F-85C8-ECCFDFF10A25}">
      <dsp:nvSpPr>
        <dsp:cNvPr id="0" name=""/>
        <dsp:cNvSpPr/>
      </dsp:nvSpPr>
      <dsp:spPr>
        <a:xfrm>
          <a:off x="3276" y="593673"/>
          <a:ext cx="2599693" cy="1559816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Separate law on debt management and contraction</a:t>
          </a:r>
        </a:p>
      </dsp:txBody>
      <dsp:txXfrm>
        <a:off x="3276" y="593673"/>
        <a:ext cx="2599693" cy="1559816"/>
      </dsp:txXfrm>
    </dsp:sp>
    <dsp:sp modelId="{389BE3C7-796E-4EB3-93C6-E1661726CA39}">
      <dsp:nvSpPr>
        <dsp:cNvPr id="0" name=""/>
        <dsp:cNvSpPr/>
      </dsp:nvSpPr>
      <dsp:spPr>
        <a:xfrm>
          <a:off x="2862939" y="593673"/>
          <a:ext cx="2599693" cy="15598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Provision for public participation</a:t>
          </a:r>
        </a:p>
      </dsp:txBody>
      <dsp:txXfrm>
        <a:off x="2862939" y="593673"/>
        <a:ext cx="2599693" cy="1559816"/>
      </dsp:txXfrm>
    </dsp:sp>
    <dsp:sp modelId="{77FFFBB5-12E9-4B71-8A9E-20AD08BCDD4E}">
      <dsp:nvSpPr>
        <dsp:cNvPr id="0" name=""/>
        <dsp:cNvSpPr/>
      </dsp:nvSpPr>
      <dsp:spPr>
        <a:xfrm>
          <a:off x="5722602" y="593673"/>
          <a:ext cx="2599693" cy="1559816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Minimum terms and conditions determined by law - standalone public debt contract (model/template)</a:t>
          </a:r>
        </a:p>
      </dsp:txBody>
      <dsp:txXfrm>
        <a:off x="5722602" y="593673"/>
        <a:ext cx="2599693" cy="1559816"/>
      </dsp:txXfrm>
    </dsp:sp>
    <dsp:sp modelId="{A4072C79-FB8F-4A1A-8D82-749034362ECD}">
      <dsp:nvSpPr>
        <dsp:cNvPr id="0" name=""/>
        <dsp:cNvSpPr/>
      </dsp:nvSpPr>
      <dsp:spPr>
        <a:xfrm>
          <a:off x="8582265" y="593673"/>
          <a:ext cx="2599693" cy="1559816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Safeguards against shocks to be regulated in detail</a:t>
          </a:r>
        </a:p>
      </dsp:txBody>
      <dsp:txXfrm>
        <a:off x="8582265" y="593673"/>
        <a:ext cx="2599693" cy="1559816"/>
      </dsp:txXfrm>
    </dsp:sp>
    <dsp:sp modelId="{D81D0C29-0CFE-4CD3-830B-59C697E29BB6}">
      <dsp:nvSpPr>
        <dsp:cNvPr id="0" name=""/>
        <dsp:cNvSpPr/>
      </dsp:nvSpPr>
      <dsp:spPr>
        <a:xfrm>
          <a:off x="3276" y="2413459"/>
          <a:ext cx="2599693" cy="1559816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Clarification on dispute settlement provisions</a:t>
          </a:r>
        </a:p>
      </dsp:txBody>
      <dsp:txXfrm>
        <a:off x="3276" y="2413459"/>
        <a:ext cx="2599693" cy="1559816"/>
      </dsp:txXfrm>
    </dsp:sp>
    <dsp:sp modelId="{4F7D5329-02B3-4097-ABA8-F405EF7D8A4B}">
      <dsp:nvSpPr>
        <dsp:cNvPr id="0" name=""/>
        <dsp:cNvSpPr/>
      </dsp:nvSpPr>
      <dsp:spPr>
        <a:xfrm>
          <a:off x="2862939" y="2413459"/>
          <a:ext cx="2599693" cy="155981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Express provision for debt ceiling</a:t>
          </a:r>
        </a:p>
      </dsp:txBody>
      <dsp:txXfrm>
        <a:off x="2862939" y="2413459"/>
        <a:ext cx="2599693" cy="1559816"/>
      </dsp:txXfrm>
    </dsp:sp>
    <dsp:sp modelId="{191E5F24-374C-4E53-91AB-50AF5CD47AC1}">
      <dsp:nvSpPr>
        <dsp:cNvPr id="0" name=""/>
        <dsp:cNvSpPr/>
      </dsp:nvSpPr>
      <dsp:spPr>
        <a:xfrm>
          <a:off x="5722602" y="2413459"/>
          <a:ext cx="2599693" cy="1559816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Capacity building to cover negotiation techniques, dispute resolution, contractual provisions</a:t>
          </a:r>
        </a:p>
      </dsp:txBody>
      <dsp:txXfrm>
        <a:off x="5722602" y="2413459"/>
        <a:ext cx="2599693" cy="1559816"/>
      </dsp:txXfrm>
    </dsp:sp>
    <dsp:sp modelId="{0B3DCA08-2486-47F1-B9ED-CDC236C8F419}">
      <dsp:nvSpPr>
        <dsp:cNvPr id="0" name=""/>
        <dsp:cNvSpPr/>
      </dsp:nvSpPr>
      <dsp:spPr>
        <a:xfrm>
          <a:off x="8582265" y="2413459"/>
          <a:ext cx="2599693" cy="155981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Effective monitoring of the ability of public enterprises to pay</a:t>
          </a:r>
        </a:p>
      </dsp:txBody>
      <dsp:txXfrm>
        <a:off x="8582265" y="2413459"/>
        <a:ext cx="2599693" cy="1559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872BC-150D-468F-811E-F4A53BCF9DC1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7AA46-2F0A-4B63-9064-7D98DB494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31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37AA46-2F0A-4B63-9064-7D98DB4943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0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open.spotify.com/show/5zaAugeInouLAA2rjeO6QR?si=f69d886ff57c406d" TargetMode="External"/><Relationship Id="rId18" Type="http://schemas.openxmlformats.org/officeDocument/2006/relationships/image" Target="../media/image11.svg"/><Relationship Id="rId3" Type="http://schemas.openxmlformats.org/officeDocument/2006/relationships/hyperlink" Target="https://twitter.com/AFRODAD2011" TargetMode="External"/><Relationship Id="rId7" Type="http://schemas.openxmlformats.org/officeDocument/2006/relationships/hyperlink" Target="https://www.youtube.com/@AFRODAD-TV/videos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linkedin.com/company/african-forum-and-network-on-debt-and-development-afrodad/?viewAsMember=true" TargetMode="External"/><Relationship Id="rId5" Type="http://schemas.openxmlformats.org/officeDocument/2006/relationships/hyperlink" Target="https://www.facebook.com/AFRODAD/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instagram.com/afrodad2023?igshid=ZDdkNTZiNTM=" TargetMode="External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all">
            <a:extLst>
              <a:ext uri="{FF2B5EF4-FFF2-40B4-BE49-F238E27FC236}">
                <a16:creationId xmlns:a16="http://schemas.microsoft.com/office/drawing/2014/main" id="{3D759D4E-399F-9954-8ED6-2F41E43EA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C7528C-3630-862A-64B4-8D60036176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3928" y="2399923"/>
            <a:ext cx="5764966" cy="1773527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Brief title of your presentation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6E800-1AC6-234C-D707-F51A869050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03928" y="4581092"/>
            <a:ext cx="3703782" cy="535853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your presentation</a:t>
            </a:r>
            <a:endParaRPr lang="LID4096"/>
          </a:p>
        </p:txBody>
      </p:sp>
      <p:pic>
        <p:nvPicPr>
          <p:cNvPr id="1030" name="Picture 18" descr="A white x in a circl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F5D495AB-1B8F-9DFE-20C5-625DF2F840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619" y="5941845"/>
            <a:ext cx="299601" cy="29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7" descr="A white letter f in a circl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E31825A2-1036-02BA-2E1B-904A53068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225" y="5941845"/>
            <a:ext cx="299602" cy="2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6" descr="A white and orange button with a play sig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BB5C72A2-354C-F2CC-D6BB-E9A28C1D82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371" y="5936457"/>
            <a:ext cx="310377" cy="31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5" descr="A logo of a camera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8E320054-509D-B8D7-75BF-2C1F082DD2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370" y="5931068"/>
            <a:ext cx="321155" cy="32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3" descr="A logo of a social media company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2FA3204A-A947-4BA8-9B82-32E5043D4F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686" y="5931068"/>
            <a:ext cx="321155" cy="3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3" descr="A white logo with headphones on it&#10;&#10;Description automatically generated">
            <a:hlinkClick r:id="rId13"/>
            <a:extLst>
              <a:ext uri="{FF2B5EF4-FFF2-40B4-BE49-F238E27FC236}">
                <a16:creationId xmlns:a16="http://schemas.microsoft.com/office/drawing/2014/main" id="{D97FC08F-AA17-AAA5-A625-796E8D6832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539" y="5925679"/>
            <a:ext cx="331932" cy="33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7BA563-04EF-13BB-72C7-2F31E0DF2490}"/>
              </a:ext>
            </a:extLst>
          </p:cNvPr>
          <p:cNvCxnSpPr>
            <a:cxnSpLocks/>
          </p:cNvCxnSpPr>
          <p:nvPr userDrawn="1"/>
        </p:nvCxnSpPr>
        <p:spPr>
          <a:xfrm flipH="1">
            <a:off x="9332619" y="6347566"/>
            <a:ext cx="2570852" cy="0"/>
          </a:xfrm>
          <a:prstGeom prst="line">
            <a:avLst/>
          </a:prstGeom>
          <a:ln w="28575">
            <a:solidFill>
              <a:srgbClr val="D574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84B5C46-3CEC-842B-87E7-141857F1888C}"/>
              </a:ext>
            </a:extLst>
          </p:cNvPr>
          <p:cNvSpPr txBox="1"/>
          <p:nvPr userDrawn="1"/>
        </p:nvSpPr>
        <p:spPr>
          <a:xfrm>
            <a:off x="10514747" y="6356350"/>
            <a:ext cx="14962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www.afrodad.org</a:t>
            </a:r>
            <a:endParaRPr lang="LID4096" sz="1600" i="1" dirty="0">
              <a:solidFill>
                <a:schemeClr val="accent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B4468E9-477B-67F3-065B-FB6FF94FA8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59008" y="4100426"/>
            <a:ext cx="2866474" cy="143027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/>
              <a:t>Your name &amp; details (</a:t>
            </a:r>
            <a:r>
              <a:rPr lang="en-US" err="1"/>
              <a:t>presenters’s</a:t>
            </a:r>
            <a:r>
              <a:rPr lang="en-US"/>
              <a:t> position at AFRODAD</a:t>
            </a:r>
            <a:endParaRPr lang="LID4096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610D3027-CD27-B8CD-939E-B95B202C88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59008" y="1973397"/>
            <a:ext cx="2866474" cy="143027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/>
              <a:t>Add a photo of yourself or related to the subject matter of your presentation</a:t>
            </a:r>
            <a:endParaRPr lang="LID4096"/>
          </a:p>
        </p:txBody>
      </p:sp>
      <p:pic>
        <p:nvPicPr>
          <p:cNvPr id="4" name="Picture 3" descr="A black and orange logo with white text&#10;&#10;Description automatically generated">
            <a:extLst>
              <a:ext uri="{FF2B5EF4-FFF2-40B4-BE49-F238E27FC236}">
                <a16:creationId xmlns:a16="http://schemas.microsoft.com/office/drawing/2014/main" id="{CD071C0D-2242-6FE4-AEA7-3113452CDE9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1" y="169553"/>
            <a:ext cx="1844443" cy="1120083"/>
          </a:xfrm>
          <a:prstGeom prst="rect">
            <a:avLst/>
          </a:prstGeom>
        </p:spPr>
      </p:pic>
      <p:pic>
        <p:nvPicPr>
          <p:cNvPr id="10" name="Picture 9" descr="A black background with red and yellow text&#10;&#10;Description automatically generated">
            <a:extLst>
              <a:ext uri="{FF2B5EF4-FFF2-40B4-BE49-F238E27FC236}">
                <a16:creationId xmlns:a16="http://schemas.microsoft.com/office/drawing/2014/main" id="{79CCC97D-41EB-AA01-6281-5EF2EEE7308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03" y="138929"/>
            <a:ext cx="1392182" cy="111028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0D6B662-B19B-FD1E-33AE-C6486AC914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09872" y="577194"/>
            <a:ext cx="3810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2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819D5-D1B0-243E-A6E3-5CBF4063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315B-55D0-4140-A660-230BDF83BBC8}" type="datetimeFigureOut">
              <a:rPr lang="LID4096" smtClean="0"/>
              <a:t>03/17/2025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19A99-3843-0424-ED9B-AFE98AA8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224C0-7196-47BB-0656-FE75F133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BD4-7250-4E6A-A82A-1AD18FB8EB3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352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403DD-6DE9-0969-A0DB-257915CE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5B3CD-6969-E07A-7419-AFC4359A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53735-33DE-0252-C7F3-12BC10F7E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11382-C5A8-29B3-4B85-A34BAA2F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315B-55D0-4140-A660-230BDF83BBC8}" type="datetimeFigureOut">
              <a:rPr lang="LID4096" smtClean="0"/>
              <a:t>03/17/2025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C01A4-C5C4-A955-E6F9-1D96ABAC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1D395-4D65-00F4-343F-20369E3F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BD4-7250-4E6A-A82A-1AD18FB8EB3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8283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FB8D-A497-70CD-7E11-E09A5628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8EB8E-9E84-EA89-07B6-A7A33B6E6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98CB7-59B5-9391-29C5-F5F53943F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18E67-4A5C-EA33-7303-46A0431F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315B-55D0-4140-A660-230BDF83BBC8}" type="datetimeFigureOut">
              <a:rPr lang="LID4096" smtClean="0"/>
              <a:t>03/17/2025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91183-7D20-33A2-BA41-D9A4CC8F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5C5EF-4F2B-1176-3F52-81B7911A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BD4-7250-4E6A-A82A-1AD18FB8EB3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876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B4EB-9AA4-06E6-7593-2F971AFBE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575F4-BA3C-083A-004C-96F78E438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99BD5-25CB-2945-ECEA-A39FA1CA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315B-55D0-4140-A660-230BDF83BBC8}" type="datetimeFigureOut">
              <a:rPr lang="LID4096" smtClean="0"/>
              <a:t>03/17/2025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7CF31-E0C9-7018-5502-5BDB765A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52BDE-0D15-117E-5CCB-7FE929D2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BD4-7250-4E6A-A82A-1AD18FB8EB3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518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FD16FA-FCD4-BA8C-5552-5FCF0964D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4666B-7575-E978-B195-D08CEDC8F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54417-2E3C-8B10-4919-2794A988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315B-55D0-4140-A660-230BDF83BBC8}" type="datetimeFigureOut">
              <a:rPr lang="LID4096" smtClean="0"/>
              <a:t>03/17/2025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2F8E-5CE7-C0B5-9E33-D2DAC020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8908D-5A61-16CE-5345-5EB588A5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BD4-7250-4E6A-A82A-1AD18FB8EB3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91802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orange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334834E2-E92A-6854-ED38-3017B8FFB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492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C8965-00C8-391C-75D3-56F9AB943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i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Add the title of the slide</a:t>
            </a:r>
            <a:endParaRPr lang="LID4096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31CE2F-E7DD-AB75-16FE-DDB5A25B2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517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ID4096" dirty="0"/>
          </a:p>
        </p:txBody>
      </p:sp>
      <p:pic>
        <p:nvPicPr>
          <p:cNvPr id="15" name="Picture 14" descr="A black and orange logo with white text&#10;&#10;Description automatically generated">
            <a:extLst>
              <a:ext uri="{FF2B5EF4-FFF2-40B4-BE49-F238E27FC236}">
                <a16:creationId xmlns:a16="http://schemas.microsoft.com/office/drawing/2014/main" id="{B9D3C030-AE39-0314-2CF2-AC2B08DA05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1" y="6352742"/>
            <a:ext cx="697299" cy="423452"/>
          </a:xfrm>
          <a:prstGeom prst="rect">
            <a:avLst/>
          </a:prstGeom>
        </p:spPr>
      </p:pic>
      <p:pic>
        <p:nvPicPr>
          <p:cNvPr id="3" name="Picture 2" descr="A black background with red and yellow text&#10;&#10;Description automatically generated">
            <a:extLst>
              <a:ext uri="{FF2B5EF4-FFF2-40B4-BE49-F238E27FC236}">
                <a16:creationId xmlns:a16="http://schemas.microsoft.com/office/drawing/2014/main" id="{2D9D8BE2-E4BF-51AF-D87E-BED0A8D771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26549"/>
            <a:ext cx="596653" cy="47583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1906EAB-0819-1734-3DB8-9F555BEB44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5612" y="6474613"/>
            <a:ext cx="3160776" cy="2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7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rectangular object with a black background">
            <a:extLst>
              <a:ext uri="{FF2B5EF4-FFF2-40B4-BE49-F238E27FC236}">
                <a16:creationId xmlns:a16="http://schemas.microsoft.com/office/drawing/2014/main" id="{2A1ED303-CC1B-6D00-41E4-5128D8366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4" t="16296" r="38650" b="22948"/>
          <a:stretch/>
        </p:blipFill>
        <p:spPr>
          <a:xfrm>
            <a:off x="0" y="-150471"/>
            <a:ext cx="2716546" cy="5273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C8965-00C8-391C-75D3-56F9AB943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37" y="466725"/>
            <a:ext cx="2146300" cy="4336769"/>
          </a:xfrm>
        </p:spPr>
        <p:txBody>
          <a:bodyPr>
            <a:normAutofit/>
          </a:bodyPr>
          <a:lstStyle>
            <a:lvl1pPr>
              <a:defRPr sz="4000" i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Add the title of the slide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B6B47-6628-68C4-02A5-FD2943AD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336" y="6669883"/>
            <a:ext cx="2495550" cy="177232"/>
          </a:xfrm>
        </p:spPr>
        <p:txBody>
          <a:bodyPr/>
          <a:lstStyle/>
          <a:p>
            <a:fld id="{444DCBD4-7250-4E6A-A82A-1AD18FB8EB30}" type="slidenum">
              <a:rPr lang="LID4096" smtClean="0"/>
              <a:t>‹#›</a:t>
            </a:fld>
            <a:endParaRPr lang="LID4096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31CE2F-E7DD-AB75-16FE-DDB5A25B2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99" y="466725"/>
            <a:ext cx="8179563" cy="5919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15" name="Picture 14" descr="A black and orange logo with white text&#10;&#10;Description automatically generated">
            <a:extLst>
              <a:ext uri="{FF2B5EF4-FFF2-40B4-BE49-F238E27FC236}">
                <a16:creationId xmlns:a16="http://schemas.microsoft.com/office/drawing/2014/main" id="{B9D3C030-AE39-0314-2CF2-AC2B08DA05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7" y="5381585"/>
            <a:ext cx="1201845" cy="729850"/>
          </a:xfrm>
          <a:prstGeom prst="rect">
            <a:avLst/>
          </a:prstGeom>
        </p:spPr>
      </p:pic>
      <p:pic>
        <p:nvPicPr>
          <p:cNvPr id="13" name="Picture 12" descr="A black background with red and yellow text&#10;&#10;Description automatically generated">
            <a:extLst>
              <a:ext uri="{FF2B5EF4-FFF2-40B4-BE49-F238E27FC236}">
                <a16:creationId xmlns:a16="http://schemas.microsoft.com/office/drawing/2014/main" id="{B1547AA1-AB95-C5D5-0383-D0D33A18C9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18" y="5300560"/>
            <a:ext cx="915158" cy="7298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F525E54-D244-0022-6C59-EFEA748566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627" y="6386513"/>
            <a:ext cx="2255614" cy="1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2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orange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334834E2-E92A-6854-ED38-3017B8FFBB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>
          <a:xfrm>
            <a:off x="2708" y="1042416"/>
            <a:ext cx="12186584" cy="57642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31CE2F-E7DD-AB75-16FE-DDB5A25B2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821" y="3020316"/>
            <a:ext cx="9185000" cy="3472559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4" name="Picture 3" descr="A black and orange logo with white text&#10;&#10;Description automatically generated">
            <a:extLst>
              <a:ext uri="{FF2B5EF4-FFF2-40B4-BE49-F238E27FC236}">
                <a16:creationId xmlns:a16="http://schemas.microsoft.com/office/drawing/2014/main" id="{220DFE02-C0B8-FB7B-414A-80B4CB892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76" y="122520"/>
            <a:ext cx="1419957" cy="862303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61B89288-04F8-C27E-64CA-8BF15CE140AD}"/>
              </a:ext>
            </a:extLst>
          </p:cNvPr>
          <p:cNvSpPr>
            <a:spLocks/>
          </p:cNvSpPr>
          <p:nvPr userDrawn="1"/>
        </p:nvSpPr>
        <p:spPr bwMode="auto">
          <a:xfrm>
            <a:off x="453460" y="157245"/>
            <a:ext cx="433507" cy="809378"/>
          </a:xfrm>
          <a:custGeom>
            <a:avLst/>
            <a:gdLst>
              <a:gd name="T0" fmla="*/ 353 w 1270"/>
              <a:gd name="T1" fmla="*/ 0 h 1826"/>
              <a:gd name="T2" fmla="*/ 1270 w 1270"/>
              <a:gd name="T3" fmla="*/ 917 h 1826"/>
              <a:gd name="T4" fmla="*/ 362 w 1270"/>
              <a:gd name="T5" fmla="*/ 1826 h 1826"/>
              <a:gd name="T6" fmla="*/ 9 w 1270"/>
              <a:gd name="T7" fmla="*/ 1826 h 1826"/>
              <a:gd name="T8" fmla="*/ 917 w 1270"/>
              <a:gd name="T9" fmla="*/ 917 h 1826"/>
              <a:gd name="T10" fmla="*/ 0 w 1270"/>
              <a:gd name="T11" fmla="*/ 0 h 1826"/>
              <a:gd name="T12" fmla="*/ 353 w 1270"/>
              <a:gd name="T13" fmla="*/ 0 h 1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0" h="1826">
                <a:moveTo>
                  <a:pt x="353" y="0"/>
                </a:moveTo>
                <a:lnTo>
                  <a:pt x="1270" y="917"/>
                </a:lnTo>
                <a:lnTo>
                  <a:pt x="362" y="1826"/>
                </a:lnTo>
                <a:lnTo>
                  <a:pt x="9" y="1826"/>
                </a:lnTo>
                <a:lnTo>
                  <a:pt x="917" y="917"/>
                </a:lnTo>
                <a:lnTo>
                  <a:pt x="0" y="0"/>
                </a:lnTo>
                <a:lnTo>
                  <a:pt x="353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527B632-EFC6-D3A8-D97E-017DB9BE8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6426" y="2101107"/>
            <a:ext cx="661438" cy="639163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D68B9F-2486-A94E-17E5-F293A1F071F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322821" y="2198303"/>
            <a:ext cx="9100075" cy="639163"/>
          </a:xfrm>
        </p:spPr>
        <p:txBody>
          <a:bodyPr/>
          <a:lstStyle>
            <a:lvl1pPr marL="0" indent="0">
              <a:buNone/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/>
              <a:t>Subtitle of the slide</a:t>
            </a:r>
            <a:endParaRPr lang="LID4096"/>
          </a:p>
        </p:txBody>
      </p:sp>
      <p:pic>
        <p:nvPicPr>
          <p:cNvPr id="3" name="Picture 2" descr="A black background with red and yellow text&#10;&#10;Description automatically generated">
            <a:extLst>
              <a:ext uri="{FF2B5EF4-FFF2-40B4-BE49-F238E27FC236}">
                <a16:creationId xmlns:a16="http://schemas.microsoft.com/office/drawing/2014/main" id="{ACD92142-64D7-033A-B0C7-585931B2BD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872" y="82854"/>
            <a:ext cx="1010668" cy="8060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B875015-467A-FC6A-1132-638340C3E961}"/>
              </a:ext>
            </a:extLst>
          </p:cNvPr>
          <p:cNvSpPr txBox="1">
            <a:spLocks/>
          </p:cNvSpPr>
          <p:nvPr userDrawn="1"/>
        </p:nvSpPr>
        <p:spPr>
          <a:xfrm>
            <a:off x="1227363" y="280088"/>
            <a:ext cx="7624030" cy="657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ID4096" sz="4000" b="1" kern="1200" dirty="0">
                <a:solidFill>
                  <a:srgbClr val="D57418"/>
                </a:solidFill>
                <a:latin typeface="Aptos" panose="020B0004020202020204" pitchFamily="34" charset="0"/>
                <a:ea typeface="+mn-ea"/>
                <a:cs typeface="Aptos" panose="020B000402020202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 the title of the slide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4695E68-4FA8-3706-2FE4-EE0F3CD5025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72570" y="6576967"/>
            <a:ext cx="3160776" cy="2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:a16="http://schemas.microsoft.com/office/drawing/2014/main" id="{ABA8EBEC-0F78-EB7E-87C5-B93115144919}"/>
              </a:ext>
            </a:extLst>
          </p:cNvPr>
          <p:cNvSpPr>
            <a:spLocks/>
          </p:cNvSpPr>
          <p:nvPr userDrawn="1"/>
        </p:nvSpPr>
        <p:spPr bwMode="auto">
          <a:xfrm>
            <a:off x="365191" y="195340"/>
            <a:ext cx="577302" cy="827377"/>
          </a:xfrm>
          <a:custGeom>
            <a:avLst/>
            <a:gdLst>
              <a:gd name="T0" fmla="*/ 353 w 1270"/>
              <a:gd name="T1" fmla="*/ 0 h 1826"/>
              <a:gd name="T2" fmla="*/ 1270 w 1270"/>
              <a:gd name="T3" fmla="*/ 917 h 1826"/>
              <a:gd name="T4" fmla="*/ 362 w 1270"/>
              <a:gd name="T5" fmla="*/ 1826 h 1826"/>
              <a:gd name="T6" fmla="*/ 9 w 1270"/>
              <a:gd name="T7" fmla="*/ 1826 h 1826"/>
              <a:gd name="T8" fmla="*/ 917 w 1270"/>
              <a:gd name="T9" fmla="*/ 917 h 1826"/>
              <a:gd name="T10" fmla="*/ 0 w 1270"/>
              <a:gd name="T11" fmla="*/ 0 h 1826"/>
              <a:gd name="T12" fmla="*/ 353 w 1270"/>
              <a:gd name="T13" fmla="*/ 0 h 1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0" h="1826">
                <a:moveTo>
                  <a:pt x="353" y="0"/>
                </a:moveTo>
                <a:lnTo>
                  <a:pt x="1270" y="917"/>
                </a:lnTo>
                <a:lnTo>
                  <a:pt x="362" y="1826"/>
                </a:lnTo>
                <a:lnTo>
                  <a:pt x="9" y="1826"/>
                </a:lnTo>
                <a:lnTo>
                  <a:pt x="917" y="917"/>
                </a:lnTo>
                <a:lnTo>
                  <a:pt x="0" y="0"/>
                </a:lnTo>
                <a:lnTo>
                  <a:pt x="353" y="0"/>
                </a:lnTo>
                <a:close/>
              </a:path>
            </a:pathLst>
          </a:custGeom>
          <a:solidFill>
            <a:srgbClr val="D5741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white and orange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334834E2-E92A-6854-ED38-3017B8FFBB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>
          <a:xfrm>
            <a:off x="2708" y="1227141"/>
            <a:ext cx="12186584" cy="5544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C8965-00C8-391C-75D3-56F9AB943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7363" y="280088"/>
            <a:ext cx="7624030" cy="657880"/>
          </a:xfrm>
        </p:spPr>
        <p:txBody>
          <a:bodyPr>
            <a:normAutofit/>
          </a:bodyPr>
          <a:lstStyle>
            <a:lvl1pPr>
              <a:defRPr lang="LID4096" sz="4000" b="1" kern="1200" dirty="0">
                <a:solidFill>
                  <a:srgbClr val="D57418"/>
                </a:solidFill>
                <a:latin typeface="Aptos" panose="020B0004020202020204" pitchFamily="34" charset="0"/>
                <a:ea typeface="+mn-ea"/>
                <a:cs typeface="Aptos" panose="020B0004020202020204" pitchFamily="34" charset="0"/>
              </a:defRPr>
            </a:lvl1pPr>
          </a:lstStyle>
          <a:p>
            <a:r>
              <a:rPr lang="en-US" dirty="0"/>
              <a:t>Add the title of the slide</a:t>
            </a:r>
            <a:endParaRPr lang="LID4096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31CE2F-E7DD-AB75-16FE-DDB5A25B2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126" y="2329163"/>
            <a:ext cx="3954997" cy="37700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527B632-EFC6-D3A8-D97E-017DB9BE8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504" y="2331578"/>
            <a:ext cx="661438" cy="6391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ED7190E-F80D-57C7-9288-0C68EE247B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6090" y="2331578"/>
            <a:ext cx="661438" cy="63916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8471F21-118D-F20C-C3D9-B62FE9AEE2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81094" y="2329163"/>
            <a:ext cx="3954997" cy="37700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3" name="Picture 2" descr="A black and orange logo with white text&#10;&#10;Description automatically generated">
            <a:extLst>
              <a:ext uri="{FF2B5EF4-FFF2-40B4-BE49-F238E27FC236}">
                <a16:creationId xmlns:a16="http://schemas.microsoft.com/office/drawing/2014/main" id="{54F231CE-4991-133A-5A1B-7D181CF75E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76" y="152418"/>
            <a:ext cx="1419957" cy="862303"/>
          </a:xfrm>
          <a:prstGeom prst="rect">
            <a:avLst/>
          </a:prstGeom>
        </p:spPr>
      </p:pic>
      <p:pic>
        <p:nvPicPr>
          <p:cNvPr id="6" name="Picture 5" descr="A black background with red and yellow text&#10;&#10;Description automatically generated">
            <a:extLst>
              <a:ext uri="{FF2B5EF4-FFF2-40B4-BE49-F238E27FC236}">
                <a16:creationId xmlns:a16="http://schemas.microsoft.com/office/drawing/2014/main" id="{E5FBFEEB-10A7-9C0A-050D-5CBBDFCC38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872" y="152418"/>
            <a:ext cx="1010668" cy="8060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3B1238E-3863-44FD-5A06-0E2E6AAA88D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0995" y="6576967"/>
            <a:ext cx="3160776" cy="2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7F82-3871-F059-0E04-354FD36C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D61D2-D3DE-A09F-8733-DC13C121E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C4CBF-01AA-B0F2-EFB4-5974DA28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315B-55D0-4140-A660-230BDF83BBC8}" type="datetimeFigureOut">
              <a:rPr lang="LID4096" smtClean="0"/>
              <a:t>03/17/2025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EC80-142B-6D20-6FA9-A76314FB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234AB-6121-9EB3-F1CF-6B945AE7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BD4-7250-4E6A-A82A-1AD18FB8EB3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5085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11232-A601-4185-B56D-4397D1FA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D35FA-3E4D-6CEC-52E5-37E8486D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F5B00-85D6-D6E0-A9E4-9787FBCA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315B-55D0-4140-A660-230BDF83BBC8}" type="datetimeFigureOut">
              <a:rPr lang="LID4096" smtClean="0"/>
              <a:t>03/17/2025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010B6-CE8D-4B6F-5EF1-7D8B5A42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B4F20-4A36-2FB5-4C4C-36D06382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BD4-7250-4E6A-A82A-1AD18FB8EB3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4441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2A0E-2E21-5142-3ACB-CABC8178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E4E2F-5732-D275-FB9E-44754341E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B947A-49E6-6283-D0E1-AF69BC12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A3C2C-B829-5B02-6BC3-D555D6BE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315B-55D0-4140-A660-230BDF83BBC8}" type="datetimeFigureOut">
              <a:rPr lang="LID4096" smtClean="0"/>
              <a:t>03/17/2025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356CE-BA14-2B3D-8AEF-E1CD62BE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A31EA-0B63-1D24-4EE9-DFEDBF66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BD4-7250-4E6A-A82A-1AD18FB8EB3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1787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5933-4E29-F6C1-57A2-4D9CF903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F2A3D-2937-BFF6-7F26-35FD6687F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A0DBF-C926-3243-41C3-A0219E1AD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57A30-FA9C-49A1-A399-140EDA6CC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48F3F-29DB-D519-1B6E-0B3F137F3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DC2435-6304-BB44-032B-FC53B2B8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315B-55D0-4140-A660-230BDF83BBC8}" type="datetimeFigureOut">
              <a:rPr lang="LID4096" smtClean="0"/>
              <a:t>03/17/2025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FE86D8-EEF7-2E12-6359-248733C1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A3069-5F94-7E7B-9C45-EEF6E95E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CBD4-7250-4E6A-A82A-1AD18FB8EB3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3183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0EDEC5-7096-CDCF-435C-02137AEF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B9388-915D-862B-E34F-5588E5ED6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41850-10F0-CB5D-1296-BBA191057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315B-55D0-4140-A660-230BDF83BBC8}" type="datetimeFigureOut">
              <a:rPr lang="LID4096" smtClean="0"/>
              <a:t>03/17/2025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7D3D3-CD66-A907-249D-3C2D9E3B3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115FD-BEC6-F9F4-57FB-44951F793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DCBD4-7250-4E6A-A82A-1AD18FB8EB3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44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B82C609F-A7CC-D946-B85B-B88E62D0E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000" dirty="0">
                <a:solidFill>
                  <a:schemeClr val="tx1"/>
                </a:solidFill>
              </a:rPr>
              <a:t>Legal and Institutional Frameworks on Sovereign Debt Contraction and Management in Ethiopia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94D110AD-F765-76A7-4869-A06348CC74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Study Launch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6D8F414-1C94-3591-D3A7-8278AAE51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Afshin Nazir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Legal Analysis and Advocacy Policy Officer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AFRODAD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BC85F57-9267-D3D8-1E49-EFB1692824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19</a:t>
            </a:r>
            <a:r>
              <a:rPr lang="en-GB" baseline="30000" dirty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March 2025</a:t>
            </a: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Addis Ababa, Ethiopia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2577A2-522B-DCA7-BADD-8097AB1258D9}"/>
              </a:ext>
            </a:extLst>
          </p:cNvPr>
          <p:cNvCxnSpPr>
            <a:cxnSpLocks/>
          </p:cNvCxnSpPr>
          <p:nvPr/>
        </p:nvCxnSpPr>
        <p:spPr>
          <a:xfrm>
            <a:off x="877322" y="2147359"/>
            <a:ext cx="0" cy="3166356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344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924A9E-BF38-264E-14D2-0AEBBA2C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Transparency in SDM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D595E-6E11-1323-E1CF-D1AEF6D17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MoF maintains a record on domestic and foreign loans – publication of the Public Sector Debt Bulletin which provides information on public debt.</a:t>
            </a:r>
          </a:p>
          <a:p>
            <a:r>
              <a:rPr lang="en-GB" dirty="0"/>
              <a:t>Federal Auditor General audits the consolidated accounts of MoF.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8ACA75-2F57-72A1-738E-CDAA8D2FA3B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Debt Management Strategy</a:t>
            </a:r>
          </a:p>
          <a:p>
            <a:r>
              <a:rPr lang="en-GB" dirty="0"/>
              <a:t>DSA</a:t>
            </a:r>
          </a:p>
          <a:p>
            <a:r>
              <a:rPr lang="en-GB" dirty="0" err="1"/>
              <a:t>HoPR</a:t>
            </a:r>
            <a:r>
              <a:rPr lang="en-GB" dirty="0"/>
              <a:t> approval</a:t>
            </a:r>
          </a:p>
          <a:p>
            <a:r>
              <a:rPr lang="en-GB" dirty="0"/>
              <a:t>Civil society and public participation role limited – not provided for in the debt contraction process.</a:t>
            </a:r>
          </a:p>
        </p:txBody>
      </p:sp>
    </p:spTree>
    <p:extLst>
      <p:ext uri="{BB962C8B-B14F-4D97-AF65-F5344CB8AC3E}">
        <p14:creationId xmlns:p14="http://schemas.microsoft.com/office/powerpoint/2010/main" val="288910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866B-0836-52AD-F59B-DF5555D1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Accountability in SDM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C1E37-F770-2A53-010D-943693D2F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1" y="1939637"/>
            <a:ext cx="6449291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No specific penalties</a:t>
            </a:r>
          </a:p>
          <a:p>
            <a:r>
              <a:rPr lang="en-GB" dirty="0"/>
              <a:t>General penalties in the management of public funds apply.</a:t>
            </a:r>
          </a:p>
          <a:p>
            <a:pPr lvl="1"/>
            <a:r>
              <a:rPr lang="en-GB" dirty="0"/>
              <a:t>Persons appointed to or employed by a public body engaging in corruption, fraud or permitting contravention of the law – Fine of birr 25000 to birr 35000 and rigorous imprisonment of 10 to 15 years.</a:t>
            </a:r>
          </a:p>
          <a:p>
            <a:pPr lvl="1"/>
            <a:r>
              <a:rPr lang="en-GB" dirty="0"/>
              <a:t>Persons appointed to or employed by a public body having knowledge of a contravention or fraud committed and not reporting it to a superior – Liable upon conviction to a fine not more than birr 10000 and rigorous imprisonment for a term of not more than 5 years.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5" name="Picture 4" descr="A gavel on a wooden block&#10;&#10;AI-generated content may be incorrect.">
            <a:extLst>
              <a:ext uri="{FF2B5EF4-FFF2-40B4-BE49-F238E27FC236}">
                <a16:creationId xmlns:a16="http://schemas.microsoft.com/office/drawing/2014/main" id="{CE1BBDFF-CB48-88B6-4135-18543529A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2" y="1939636"/>
            <a:ext cx="4137891" cy="41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6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4D0BF-5936-1F95-3E82-E302D60F1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412A-3704-472C-25F2-13444372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37" y="466725"/>
            <a:ext cx="2146300" cy="4336769"/>
          </a:xfrm>
        </p:spPr>
        <p:txBody>
          <a:bodyPr anchor="ctr">
            <a:normAutofit/>
          </a:bodyPr>
          <a:lstStyle/>
          <a:p>
            <a:r>
              <a:rPr lang="en-US" sz="3700"/>
              <a:t>Gaps and Challenges in the Legal Landscape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7D359DAD-F465-6A40-9F0D-12808D55D3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820368"/>
              </p:ext>
            </p:extLst>
          </p:nvPr>
        </p:nvGraphicFramePr>
        <p:xfrm>
          <a:off x="3619499" y="466725"/>
          <a:ext cx="8179563" cy="591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123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30497-BDDB-0376-03EB-5A1C03D17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DDD5-CF30-1AFC-31F8-F5E02595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Recommendations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D27EF4-72D7-7D52-38EB-DB5BC8A9E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798623"/>
              </p:ext>
            </p:extLst>
          </p:nvPr>
        </p:nvGraphicFramePr>
        <p:xfrm>
          <a:off x="508000" y="1819564"/>
          <a:ext cx="11185236" cy="456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500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vintage weighing scales">
            <a:extLst>
              <a:ext uri="{FF2B5EF4-FFF2-40B4-BE49-F238E27FC236}">
                <a16:creationId xmlns:a16="http://schemas.microsoft.com/office/drawing/2014/main" id="{716F741F-E934-8B89-EF64-8AE8442EB8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8087" r="-1" b="44357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E19B6-77BB-51EC-E1C0-C4FA71B5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Legal Foundations of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C019F-D3FB-58E8-8F48-33A0D24ED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“While public debt in Africa is a product of historical and political circumstances, it is the legal foundations of debt that </a:t>
            </a:r>
            <a:r>
              <a:rPr lang="en-US" b="1" i="1" dirty="0" err="1">
                <a:solidFill>
                  <a:schemeClr val="bg1"/>
                </a:solidFill>
              </a:rPr>
              <a:t>operationalise</a:t>
            </a:r>
            <a:r>
              <a:rPr lang="en-US" b="1" i="1" dirty="0">
                <a:solidFill>
                  <a:schemeClr val="bg1"/>
                </a:solidFill>
              </a:rPr>
              <a:t> its existence and influence its trajectory.” – </a:t>
            </a:r>
            <a:r>
              <a:rPr lang="en-US" b="1" dirty="0">
                <a:solidFill>
                  <a:schemeClr val="bg1"/>
                </a:solidFill>
              </a:rPr>
              <a:t>AFRODAD</a:t>
            </a: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1D46DA-C8FF-94A4-6D84-16FB9043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Meaning of Sovereign Debt in Ethiopia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4D399C8-515F-6FAF-C023-0359E71FF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243516"/>
              </p:ext>
            </p:extLst>
          </p:nvPr>
        </p:nvGraphicFramePr>
        <p:xfrm>
          <a:off x="838200" y="20351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15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7A756-08BA-0B0F-41A9-EB3E1BB6E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ECAC-C95B-775D-EF97-FE49BA59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Legal Framework on Sovereign Debt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AA4A1-8FB3-03CC-2D92-D92E439D4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FDRE Constitution</a:t>
            </a:r>
          </a:p>
          <a:p>
            <a:r>
              <a:rPr lang="en-GB" sz="2400" dirty="0"/>
              <a:t>Laws regulating requirements and procedures</a:t>
            </a:r>
          </a:p>
          <a:p>
            <a:pPr lvl="1"/>
            <a:r>
              <a:rPr lang="en-GB" dirty="0"/>
              <a:t>Financial Administration Proclamation No. 648/2009</a:t>
            </a:r>
          </a:p>
          <a:p>
            <a:pPr lvl="1"/>
            <a:r>
              <a:rPr lang="en-GB" dirty="0"/>
              <a:t>Financial Administration (Amendment) Proclamation No. 970/2016</a:t>
            </a:r>
          </a:p>
          <a:p>
            <a:pPr lvl="1"/>
            <a:r>
              <a:rPr lang="en-GB" dirty="0"/>
              <a:t>International Agreements Making and Ratification Procedure Proclamation No. 1024/2017</a:t>
            </a:r>
          </a:p>
          <a:p>
            <a:pPr lvl="1"/>
            <a:r>
              <a:rPr lang="en-GB" dirty="0"/>
              <a:t>Financial Administration Council of Ministers Regulation No. 190/2010</a:t>
            </a:r>
          </a:p>
          <a:p>
            <a:pPr lvl="1"/>
            <a:r>
              <a:rPr lang="en-GB" dirty="0"/>
              <a:t>Public Debt Management and Guarantee Issuance Directive No. 46/2017</a:t>
            </a:r>
          </a:p>
          <a:p>
            <a:r>
              <a:rPr lang="en-GB" sz="2400" dirty="0"/>
              <a:t>Definition of Powers and Duties of the Executive Organs Proclamation No. 1263/2021 – defines the power of MoF regarding sovereign debt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7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68319-0693-F812-455D-B66AB92A5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yellow figures and a red figure on the other side">
            <a:extLst>
              <a:ext uri="{FF2B5EF4-FFF2-40B4-BE49-F238E27FC236}">
                <a16:creationId xmlns:a16="http://schemas.microsoft.com/office/drawing/2014/main" id="{AEFB7568-F0C7-751B-57AA-8D36348C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6C4DA8-226C-A740-A929-251014000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37" y="466725"/>
            <a:ext cx="2146300" cy="4336769"/>
          </a:xfrm>
        </p:spPr>
        <p:txBody>
          <a:bodyPr anchor="ctr">
            <a:normAutofit/>
          </a:bodyPr>
          <a:lstStyle/>
          <a:p>
            <a:r>
              <a:rPr lang="en-GB" sz="3400"/>
              <a:t>Institutional Framework on Sovereign Debt</a:t>
            </a:r>
            <a:endParaRPr lang="en-US" sz="34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035360-D259-CAE5-429E-597CCD016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318542"/>
              </p:ext>
            </p:extLst>
          </p:nvPr>
        </p:nvGraphicFramePr>
        <p:xfrm>
          <a:off x="3619499" y="466725"/>
          <a:ext cx="8179563" cy="591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520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85971-A07A-C5D3-26DA-65750EBE6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55FD-6946-15D3-6D85-9B359AFAC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for Sovereign Debt Contraction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124DF-A791-176A-2238-401C4EC15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Regional governments can only borrow domestically</a:t>
            </a:r>
          </a:p>
          <a:p>
            <a:r>
              <a:rPr lang="en-US" dirty="0"/>
              <a:t>Domestic sovereign debt</a:t>
            </a:r>
          </a:p>
          <a:p>
            <a:pPr lvl="1"/>
            <a:r>
              <a:rPr lang="en-US" dirty="0"/>
              <a:t>MoF ensures that the loan is in compliance with the MEFF and the monetary policy in place at the time of borrowing.</a:t>
            </a:r>
          </a:p>
          <a:p>
            <a:pPr lvl="1"/>
            <a:r>
              <a:rPr lang="en-US" dirty="0"/>
              <a:t>Approval of </a:t>
            </a:r>
            <a:r>
              <a:rPr lang="en-US" dirty="0" err="1"/>
              <a:t>HoPR</a:t>
            </a:r>
            <a:r>
              <a:rPr lang="en-US" dirty="0"/>
              <a:t> not required for Treasury Bills through the NBE or direct advances.</a:t>
            </a:r>
          </a:p>
          <a:p>
            <a:pPr lvl="1"/>
            <a:r>
              <a:rPr lang="en-US" dirty="0"/>
              <a:t>Approval of </a:t>
            </a:r>
            <a:r>
              <a:rPr lang="en-US" dirty="0" err="1"/>
              <a:t>HoPR</a:t>
            </a:r>
            <a:r>
              <a:rPr lang="en-US" dirty="0"/>
              <a:t> required – government bonds and other special bonds.</a:t>
            </a:r>
          </a:p>
        </p:txBody>
      </p:sp>
    </p:spTree>
    <p:extLst>
      <p:ext uri="{BB962C8B-B14F-4D97-AF65-F5344CB8AC3E}">
        <p14:creationId xmlns:p14="http://schemas.microsoft.com/office/powerpoint/2010/main" val="209134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4CACF-8133-2FD0-ED04-CB6892B3F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06A3-3FAD-6EBE-9F61-A6C25534F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37" y="466725"/>
            <a:ext cx="2146300" cy="4336769"/>
          </a:xfrm>
        </p:spPr>
        <p:txBody>
          <a:bodyPr anchor="ctr">
            <a:normAutofit/>
          </a:bodyPr>
          <a:lstStyle/>
          <a:p>
            <a:r>
              <a:rPr lang="en-GB" sz="3400" noProof="0"/>
              <a:t>Procedure for Sovereign Debt Contraction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4BF5CFE-0108-8156-8BF2-29A04B970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774033"/>
              </p:ext>
            </p:extLst>
          </p:nvPr>
        </p:nvGraphicFramePr>
        <p:xfrm>
          <a:off x="3619499" y="466725"/>
          <a:ext cx="8179563" cy="591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93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D9661-AF61-84C0-5281-3B720CC26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3849-548C-7BB1-5F56-C3259663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Procedure for Sovereign Debt Contraction: Upon Execution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1A657E6-566E-F946-7C82-CF2BE2C7A1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132609"/>
              </p:ext>
            </p:extLst>
          </p:nvPr>
        </p:nvGraphicFramePr>
        <p:xfrm>
          <a:off x="838200" y="20351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10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04A27-A630-13A3-EA13-1043F4361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3CFD30-8A06-CAE7-4AC6-BC8CB4B6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36" y="466725"/>
            <a:ext cx="2482343" cy="4336769"/>
          </a:xfrm>
        </p:spPr>
        <p:txBody>
          <a:bodyPr/>
          <a:lstStyle/>
          <a:p>
            <a:r>
              <a:rPr lang="en-GB" dirty="0"/>
              <a:t>Debt Limit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BC63F1-9531-CE2A-84ED-24D8982CB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659" y="506730"/>
            <a:ext cx="8179563" cy="3597275"/>
          </a:xfrm>
        </p:spPr>
        <p:txBody>
          <a:bodyPr>
            <a:noAutofit/>
          </a:bodyPr>
          <a:lstStyle/>
          <a:p>
            <a:r>
              <a:rPr lang="en-GB" sz="3600" dirty="0"/>
              <a:t>Not provided by legislation.</a:t>
            </a:r>
          </a:p>
          <a:p>
            <a:r>
              <a:rPr lang="en-GB" sz="3600" dirty="0"/>
              <a:t>Decided by the macroeconomic committee and the decision of the committee is not publicly available.</a:t>
            </a:r>
          </a:p>
          <a:p>
            <a:r>
              <a:rPr lang="en-GB" sz="3600" dirty="0"/>
              <a:t>MoF must adhere to the aggregate annual borrowing limits set in the DSAs provided by MoF.</a:t>
            </a:r>
          </a:p>
          <a:p>
            <a:r>
              <a:rPr lang="en-GB" sz="3600" dirty="0"/>
              <a:t>Every loan must adhere to the concessional and non-concessional borrowing composition in the DSA.</a:t>
            </a:r>
          </a:p>
        </p:txBody>
      </p:sp>
    </p:spTree>
    <p:extLst>
      <p:ext uri="{BB962C8B-B14F-4D97-AF65-F5344CB8AC3E}">
        <p14:creationId xmlns:p14="http://schemas.microsoft.com/office/powerpoint/2010/main" val="102763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FC563-5787-56DE-0481-5209EBA67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43D9-B0FC-AED2-88BA-DBAC4652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37" y="466725"/>
            <a:ext cx="2146300" cy="4336769"/>
          </a:xfrm>
        </p:spPr>
        <p:txBody>
          <a:bodyPr anchor="ctr">
            <a:normAutofit/>
          </a:bodyPr>
          <a:lstStyle/>
          <a:p>
            <a:r>
              <a:rPr lang="en-US" sz="2800"/>
              <a:t>Federal Government Mechanisms for Sovereign Debt 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4A6541-1620-C66B-06C7-13B4153967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729156"/>
              </p:ext>
            </p:extLst>
          </p:nvPr>
        </p:nvGraphicFramePr>
        <p:xfrm>
          <a:off x="3619499" y="466725"/>
          <a:ext cx="8179563" cy="591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3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1f1b9b-dbbd-4f0d-86a1-061e64ec5c15">
      <Terms xmlns="http://schemas.microsoft.com/office/infopath/2007/PartnerControls"/>
    </lcf76f155ced4ddcb4097134ff3c332f>
    <TaxCatchAll xmlns="24e696b8-14ed-4f8a-9c07-0336d7240aa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9AD7B7AD84E84EBBD0CF1D6C6B7A8B" ma:contentTypeVersion="14" ma:contentTypeDescription="Create a new document." ma:contentTypeScope="" ma:versionID="0631be0e285450e3e118f2b55c2dd8c8">
  <xsd:schema xmlns:xsd="http://www.w3.org/2001/XMLSchema" xmlns:xs="http://www.w3.org/2001/XMLSchema" xmlns:p="http://schemas.microsoft.com/office/2006/metadata/properties" xmlns:ns2="ea1f1b9b-dbbd-4f0d-86a1-061e64ec5c15" xmlns:ns3="24e696b8-14ed-4f8a-9c07-0336d7240aa1" targetNamespace="http://schemas.microsoft.com/office/2006/metadata/properties" ma:root="true" ma:fieldsID="a33f5af3092cbc284d7d35089f930409" ns2:_="" ns3:_="">
    <xsd:import namespace="ea1f1b9b-dbbd-4f0d-86a1-061e64ec5c15"/>
    <xsd:import namespace="24e696b8-14ed-4f8a-9c07-0336d7240a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f1b9b-dbbd-4f0d-86a1-061e64ec5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1b43855-11bb-488b-9395-9aea4b230f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696b8-14ed-4f8a-9c07-0336d7240a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89e1726-a2b1-424b-b2b0-9501fb86be73}" ma:internalName="TaxCatchAll" ma:showField="CatchAllData" ma:web="24e696b8-14ed-4f8a-9c07-0336d7240a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5EF893-664C-4F0A-B115-4547E75D3CFD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ea1f1b9b-dbbd-4f0d-86a1-061e64ec5c15"/>
    <ds:schemaRef ds:uri="http://schemas.openxmlformats.org/package/2006/metadata/core-properties"/>
    <ds:schemaRef ds:uri="24e696b8-14ed-4f8a-9c07-0336d7240aa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C34A409-C514-4C0D-9357-E15C00B7DB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2B41A0-5735-4E27-9DC3-556EAD40904F}">
  <ds:schemaRefs>
    <ds:schemaRef ds:uri="24e696b8-14ed-4f8a-9c07-0336d7240aa1"/>
    <ds:schemaRef ds:uri="ea1f1b9b-dbbd-4f0d-86a1-061e64ec5c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805</Words>
  <Application>Microsoft Office PowerPoint</Application>
  <PresentationFormat>Widescreen</PresentationFormat>
  <Paragraphs>90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Gill Sans MT</vt:lpstr>
      <vt:lpstr>Tw Cen MT</vt:lpstr>
      <vt:lpstr>Office Theme</vt:lpstr>
      <vt:lpstr>Legal and Institutional Frameworks on Sovereign Debt Contraction and Management in Ethiopia</vt:lpstr>
      <vt:lpstr>Meaning of Sovereign Debt in Ethiopia</vt:lpstr>
      <vt:lpstr>Legal Framework on Sovereign Debt</vt:lpstr>
      <vt:lpstr>Institutional Framework on Sovereign Debt</vt:lpstr>
      <vt:lpstr>Procedure for Sovereign Debt Contraction</vt:lpstr>
      <vt:lpstr>Procedure for Sovereign Debt Contraction</vt:lpstr>
      <vt:lpstr>Procedure for Sovereign Debt Contraction: Upon Execution</vt:lpstr>
      <vt:lpstr>Debt Limit</vt:lpstr>
      <vt:lpstr>Federal Government Mechanisms for Sovereign Debt Management</vt:lpstr>
      <vt:lpstr>Transparency in SDM</vt:lpstr>
      <vt:lpstr>Accountability in SDM</vt:lpstr>
      <vt:lpstr>Gaps and Challenges in the Legal Landscape</vt:lpstr>
      <vt:lpstr>Recommendations</vt:lpstr>
      <vt:lpstr>Legal Foundations of Debt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Mwangi</dc:creator>
  <cp:lastModifiedBy>Afshin Nazir</cp:lastModifiedBy>
  <cp:revision>6</cp:revision>
  <dcterms:created xsi:type="dcterms:W3CDTF">2024-02-21T06:59:28Z</dcterms:created>
  <dcterms:modified xsi:type="dcterms:W3CDTF">2025-03-17T14:36:59Z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0x0101008B9AD7B7AD84E84EBBD0CF1D6C6B7A8B</vt:lpwstr>
  </property>
  <property fmtid="{D5CDD505-2E9C-101B-9397-08002B2CF9AE}" pid="3" name="MediaServiceImageTags">
    <vt:lpwstr/>
  </property>
</Properties>
</file>